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5" r:id="rId11"/>
    <p:sldId id="276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1B7390-908C-4CED-99D6-EB074414DD42}" v="723" dt="2019-09-24T14:45:53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0" d="100"/>
          <a:sy n="80" d="100"/>
        </p:scale>
        <p:origin x="-323" y="-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FC06E-11E6-403D-84D5-7C56BF18EE0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F9D6058-8EC0-42C0-93E2-6DAADB0B7DCB}">
      <dgm:prSet phldrT="[텍스트]" custT="1"/>
      <dgm:spPr>
        <a:solidFill>
          <a:srgbClr val="FFC000">
            <a:alpha val="60000"/>
          </a:srgbClr>
        </a:solidFill>
      </dgm:spPr>
      <dgm:t>
        <a:bodyPr/>
        <a:lstStyle/>
        <a:p>
          <a:pPr latinLnBrk="1"/>
          <a:r>
            <a:rPr lang="ko-KR" altLang="en-US" sz="1200" b="1" dirty="0">
              <a:solidFill>
                <a:schemeClr val="tx1"/>
              </a:solidFill>
              <a:latin typeface="+mn-ea"/>
              <a:ea typeface="+mn-ea"/>
            </a:rPr>
            <a:t>퇴학처분</a:t>
          </a:r>
          <a:endParaRPr lang="ko-KR" altLang="en-US" sz="1200" dirty="0">
            <a:solidFill>
              <a:schemeClr val="tx1"/>
            </a:solidFill>
            <a:latin typeface="+mn-ea"/>
            <a:ea typeface="+mn-ea"/>
          </a:endParaRPr>
        </a:p>
      </dgm:t>
    </dgm:pt>
    <dgm:pt modelId="{D4BE2D77-4F3C-4AB8-8DD4-718A4E9A126E}" type="parTrans" cxnId="{9CB17046-E4AD-4DF8-AC43-22B20ED77F47}">
      <dgm:prSet/>
      <dgm:spPr/>
      <dgm:t>
        <a:bodyPr/>
        <a:lstStyle/>
        <a:p>
          <a:pPr latinLnBrk="1"/>
          <a:endParaRPr lang="ko-KR" altLang="en-US"/>
        </a:p>
      </dgm:t>
    </dgm:pt>
    <dgm:pt modelId="{017CDD1E-2AE0-4CC5-8B23-CA37F3DA8DDF}" type="sibTrans" cxnId="{9CB17046-E4AD-4DF8-AC43-22B20ED77F47}">
      <dgm:prSet/>
      <dgm:spPr>
        <a:ln>
          <a:solidFill>
            <a:srgbClr val="FFC000"/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3A6CB2DE-F033-4BFF-A59E-7CE1483FEA12}">
      <dgm:prSet phldrT="[텍스트]" custT="1"/>
      <dgm:spPr>
        <a:solidFill>
          <a:srgbClr val="FFC000"/>
        </a:solidFill>
      </dgm:spPr>
      <dgm:t>
        <a:bodyPr/>
        <a:lstStyle/>
        <a:p>
          <a:pPr latinLnBrk="1"/>
          <a:r>
            <a:rPr lang="ko-KR" altLang="en-US" sz="1200" b="1" dirty="0">
              <a:solidFill>
                <a:schemeClr val="tx1"/>
              </a:solidFill>
              <a:latin typeface="+mn-ea"/>
              <a:ea typeface="+mn-ea"/>
            </a:rPr>
            <a:t>서면사과</a:t>
          </a:r>
          <a:endParaRPr lang="ko-KR" altLang="en-US" sz="1200" dirty="0">
            <a:solidFill>
              <a:schemeClr val="tx1"/>
            </a:solidFill>
            <a:latin typeface="+mn-ea"/>
            <a:ea typeface="+mn-ea"/>
          </a:endParaRPr>
        </a:p>
      </dgm:t>
    </dgm:pt>
    <dgm:pt modelId="{B62AAAA1-F499-455E-BA0D-40E773133C05}" type="parTrans" cxnId="{0AD74876-3968-498B-BB7B-9B7F1423C70A}">
      <dgm:prSet/>
      <dgm:spPr/>
      <dgm:t>
        <a:bodyPr/>
        <a:lstStyle/>
        <a:p>
          <a:pPr latinLnBrk="1"/>
          <a:endParaRPr lang="ko-KR" altLang="en-US"/>
        </a:p>
      </dgm:t>
    </dgm:pt>
    <dgm:pt modelId="{5BF763D6-88CD-4FA8-BF93-238947590B31}" type="sibTrans" cxnId="{0AD74876-3968-498B-BB7B-9B7F1423C70A}">
      <dgm:prSet/>
      <dgm:spPr>
        <a:ln>
          <a:solidFill>
            <a:srgbClr val="FF9900"/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E6D528D6-BBED-4E45-BFBE-64CD2F6105E9}">
      <dgm:prSet phldrT="[텍스트]" custT="1"/>
      <dgm:spPr>
        <a:solidFill>
          <a:srgbClr val="FFC000">
            <a:alpha val="60000"/>
          </a:srgbClr>
        </a:solidFill>
      </dgm:spPr>
      <dgm:t>
        <a:bodyPr/>
        <a:lstStyle/>
        <a:p>
          <a:pPr latinLnBrk="1"/>
          <a:r>
            <a:rPr lang="ko-KR" altLang="en-US" sz="1200" b="1" dirty="0">
              <a:solidFill>
                <a:schemeClr val="tx1"/>
              </a:solidFill>
              <a:latin typeface="+mn-ea"/>
              <a:ea typeface="+mn-ea"/>
            </a:rPr>
            <a:t>교내</a:t>
          </a:r>
          <a:r>
            <a:rPr lang="en-US" altLang="ko-KR" sz="1200" b="1" dirty="0">
              <a:solidFill>
                <a:schemeClr val="tx1"/>
              </a:solidFill>
              <a:latin typeface="+mn-ea"/>
              <a:ea typeface="+mn-ea"/>
            </a:rPr>
            <a:t>·</a:t>
          </a:r>
          <a:r>
            <a:rPr lang="ko-KR" altLang="en-US" sz="1200" b="1" dirty="0">
              <a:solidFill>
                <a:schemeClr val="tx1"/>
              </a:solidFill>
              <a:latin typeface="+mn-ea"/>
              <a:ea typeface="+mn-ea"/>
            </a:rPr>
            <a:t>외부</a:t>
          </a:r>
          <a:r>
            <a:rPr lang="en-US" altLang="ko-KR" sz="1200" b="1" dirty="0">
              <a:solidFill>
                <a:schemeClr val="tx1"/>
              </a:solidFill>
              <a:latin typeface="+mn-ea"/>
              <a:ea typeface="+mn-ea"/>
            </a:rPr>
            <a:t> </a:t>
          </a:r>
          <a:r>
            <a:rPr lang="ko-KR" altLang="en-US" sz="1200" b="1" dirty="0">
              <a:solidFill>
                <a:schemeClr val="tx1"/>
              </a:solidFill>
              <a:latin typeface="+mn-ea"/>
              <a:ea typeface="+mn-ea"/>
            </a:rPr>
            <a:t>봉사</a:t>
          </a:r>
          <a:r>
            <a:rPr lang="en-US" altLang="ko-KR" sz="1200" b="1" dirty="0">
              <a:solidFill>
                <a:schemeClr val="tx1"/>
              </a:solidFill>
              <a:latin typeface="+mn-ea"/>
              <a:ea typeface="+mn-ea"/>
            </a:rPr>
            <a:t> </a:t>
          </a:r>
          <a:r>
            <a:rPr lang="ko-KR" altLang="en-US" sz="1200" b="1" dirty="0">
              <a:solidFill>
                <a:schemeClr val="tx1"/>
              </a:solidFill>
              <a:latin typeface="+mn-ea"/>
              <a:ea typeface="+mn-ea"/>
            </a:rPr>
            <a:t>활동</a:t>
          </a:r>
          <a:endParaRPr lang="ko-KR" altLang="en-US" sz="1200" dirty="0">
            <a:solidFill>
              <a:schemeClr val="tx1"/>
            </a:solidFill>
            <a:latin typeface="+mn-ea"/>
            <a:ea typeface="+mn-ea"/>
          </a:endParaRPr>
        </a:p>
      </dgm:t>
    </dgm:pt>
    <dgm:pt modelId="{D84CE5DF-A6E2-4247-BD80-36C58507B23C}" type="parTrans" cxnId="{27045056-F8A0-416A-B51D-9090667722B6}">
      <dgm:prSet/>
      <dgm:spPr/>
      <dgm:t>
        <a:bodyPr/>
        <a:lstStyle/>
        <a:p>
          <a:pPr latinLnBrk="1"/>
          <a:endParaRPr lang="ko-KR" altLang="en-US"/>
        </a:p>
      </dgm:t>
    </dgm:pt>
    <dgm:pt modelId="{C997D9B0-62C3-41FF-ABDC-9C18F5BC472C}" type="sibTrans" cxnId="{27045056-F8A0-416A-B51D-9090667722B6}">
      <dgm:prSet/>
      <dgm:spPr>
        <a:ln>
          <a:solidFill>
            <a:srgbClr val="FF9900"/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87997F70-AC28-48E3-BED5-311F8D8E58EA}">
      <dgm:prSet phldrT="[텍스트]" custT="1"/>
      <dgm:spPr>
        <a:solidFill>
          <a:srgbClr val="FFC000"/>
        </a:solidFill>
      </dgm:spPr>
      <dgm:t>
        <a:bodyPr/>
        <a:lstStyle/>
        <a:p>
          <a:pPr latinLnBrk="1"/>
          <a:r>
            <a:rPr lang="ko-KR" altLang="en-US" sz="1200" b="1" dirty="0">
              <a:solidFill>
                <a:schemeClr val="tx1"/>
              </a:solidFill>
              <a:latin typeface="+mn-ea"/>
              <a:ea typeface="+mn-ea"/>
            </a:rPr>
            <a:t>심리치료</a:t>
          </a:r>
          <a:endParaRPr lang="ko-KR" altLang="en-US" sz="1200" dirty="0">
            <a:solidFill>
              <a:schemeClr val="tx1"/>
            </a:solidFill>
            <a:latin typeface="+mn-ea"/>
            <a:ea typeface="+mn-ea"/>
          </a:endParaRPr>
        </a:p>
      </dgm:t>
    </dgm:pt>
    <dgm:pt modelId="{35C5029E-890C-48AA-96B7-C85ECEE106A0}" type="parTrans" cxnId="{183F7371-9609-49A8-84D9-36728CC9302C}">
      <dgm:prSet/>
      <dgm:spPr/>
      <dgm:t>
        <a:bodyPr/>
        <a:lstStyle/>
        <a:p>
          <a:pPr latinLnBrk="1"/>
          <a:endParaRPr lang="ko-KR" altLang="en-US"/>
        </a:p>
      </dgm:t>
    </dgm:pt>
    <dgm:pt modelId="{98C89A62-1FF0-4916-98DC-5144BD078C4B}" type="sibTrans" cxnId="{183F7371-9609-49A8-84D9-36728CC9302C}">
      <dgm:prSet/>
      <dgm:spPr>
        <a:ln>
          <a:solidFill>
            <a:srgbClr val="FF9900"/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D61E8340-2C52-4E39-A479-A3667ADD97E2}">
      <dgm:prSet phldrT="[텍스트]" custT="1"/>
      <dgm:spPr>
        <a:solidFill>
          <a:srgbClr val="FFC000"/>
        </a:solidFill>
      </dgm:spPr>
      <dgm:t>
        <a:bodyPr/>
        <a:lstStyle/>
        <a:p>
          <a:pPr latinLnBrk="1"/>
          <a:r>
            <a:rPr lang="ko-KR" altLang="en-US" sz="1200" b="1" dirty="0">
              <a:solidFill>
                <a:schemeClr val="tx1"/>
              </a:solidFill>
              <a:latin typeface="+mn-ea"/>
              <a:ea typeface="+mn-ea"/>
            </a:rPr>
            <a:t>출석정지</a:t>
          </a:r>
          <a:endParaRPr lang="ko-KR" altLang="en-US" sz="1200" dirty="0">
            <a:solidFill>
              <a:schemeClr val="tx1"/>
            </a:solidFill>
            <a:latin typeface="+mn-ea"/>
            <a:ea typeface="+mn-ea"/>
          </a:endParaRPr>
        </a:p>
      </dgm:t>
    </dgm:pt>
    <dgm:pt modelId="{EB769DEC-B163-4704-8E54-CD2226AB3C34}" type="parTrans" cxnId="{F22677EF-5726-4DA2-AF7D-F6703D716205}">
      <dgm:prSet/>
      <dgm:spPr/>
      <dgm:t>
        <a:bodyPr/>
        <a:lstStyle/>
        <a:p>
          <a:pPr latinLnBrk="1"/>
          <a:endParaRPr lang="ko-KR" altLang="en-US"/>
        </a:p>
      </dgm:t>
    </dgm:pt>
    <dgm:pt modelId="{F52743E0-684F-45D5-8BD9-F3DF4C7BFB87}" type="sibTrans" cxnId="{F22677EF-5726-4DA2-AF7D-F6703D716205}">
      <dgm:prSet/>
      <dgm:spPr>
        <a:ln>
          <a:solidFill>
            <a:srgbClr val="FF9900"/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76588EAA-966C-449A-8AD8-315B280C0252}">
      <dgm:prSet custT="1"/>
      <dgm:spPr>
        <a:solidFill>
          <a:srgbClr val="FFC000">
            <a:alpha val="60000"/>
          </a:srgbClr>
        </a:solidFill>
      </dgm:spPr>
      <dgm:t>
        <a:bodyPr/>
        <a:lstStyle/>
        <a:p>
          <a:pPr latinLnBrk="1"/>
          <a:r>
            <a:rPr lang="ko-KR" altLang="en-US" sz="1200" b="1" dirty="0">
              <a:solidFill>
                <a:schemeClr val="tx1"/>
              </a:solidFill>
              <a:latin typeface="+mn-ea"/>
              <a:ea typeface="+mn-ea"/>
            </a:rPr>
            <a:t>학급교체</a:t>
          </a:r>
          <a:endParaRPr lang="ko-KR" altLang="en-US" sz="1200" dirty="0">
            <a:solidFill>
              <a:schemeClr val="tx1"/>
            </a:solidFill>
            <a:latin typeface="+mn-ea"/>
            <a:ea typeface="+mn-ea"/>
          </a:endParaRPr>
        </a:p>
      </dgm:t>
    </dgm:pt>
    <dgm:pt modelId="{5BFBBDEF-62DA-40DE-B6B7-BAE3076FFC5D}" type="parTrans" cxnId="{E1937523-2349-400C-8592-AD0C8B589827}">
      <dgm:prSet/>
      <dgm:spPr/>
      <dgm:t>
        <a:bodyPr/>
        <a:lstStyle/>
        <a:p>
          <a:pPr latinLnBrk="1"/>
          <a:endParaRPr lang="ko-KR" altLang="en-US"/>
        </a:p>
      </dgm:t>
    </dgm:pt>
    <dgm:pt modelId="{704A181C-108B-4610-9389-009BA305A063}" type="sibTrans" cxnId="{E1937523-2349-400C-8592-AD0C8B589827}">
      <dgm:prSet/>
      <dgm:spPr>
        <a:ln>
          <a:solidFill>
            <a:srgbClr val="FF9900"/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6DF1A49D-FB03-40FA-A356-2F4B31CE3D1A}">
      <dgm:prSet custT="1"/>
      <dgm:spPr>
        <a:solidFill>
          <a:srgbClr val="FFC000"/>
        </a:solidFill>
      </dgm:spPr>
      <dgm:t>
        <a:bodyPr/>
        <a:lstStyle/>
        <a:p>
          <a:pPr latinLnBrk="1"/>
          <a:r>
            <a:rPr lang="ko-KR" altLang="en-US" sz="1200" b="1" dirty="0" err="1">
              <a:solidFill>
                <a:schemeClr val="tx1"/>
              </a:solidFill>
              <a:latin typeface="+mn-ea"/>
              <a:ea typeface="+mn-ea"/>
            </a:rPr>
            <a:t>강제전학</a:t>
          </a:r>
          <a:endParaRPr lang="ko-KR" altLang="en-US" sz="1200" dirty="0">
            <a:solidFill>
              <a:schemeClr val="tx1"/>
            </a:solidFill>
            <a:latin typeface="+mn-ea"/>
            <a:ea typeface="+mn-ea"/>
          </a:endParaRPr>
        </a:p>
      </dgm:t>
    </dgm:pt>
    <dgm:pt modelId="{48EB53E2-C1B0-45AF-A2F5-8BA32FCB4809}" type="parTrans" cxnId="{7C25576B-CB32-4541-B234-13DFF94719AC}">
      <dgm:prSet/>
      <dgm:spPr/>
      <dgm:t>
        <a:bodyPr/>
        <a:lstStyle/>
        <a:p>
          <a:pPr latinLnBrk="1"/>
          <a:endParaRPr lang="ko-KR" altLang="en-US"/>
        </a:p>
      </dgm:t>
    </dgm:pt>
    <dgm:pt modelId="{28DB3ECA-9D00-4467-929C-B09E685B0F12}" type="sibTrans" cxnId="{7C25576B-CB32-4541-B234-13DFF94719AC}">
      <dgm:prSet/>
      <dgm:spPr>
        <a:ln>
          <a:solidFill>
            <a:srgbClr val="FF9900"/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83D4EBA8-C26A-4641-9EA3-D6DBC73F0AC6}" type="pres">
      <dgm:prSet presAssocID="{BB3FC06E-11E6-403D-84D5-7C56BF18EE0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9584CD3-A0B0-48D8-B276-53693946DA64}" type="pres">
      <dgm:prSet presAssocID="{5F9D6058-8EC0-42C0-93E2-6DAADB0B7DC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BAA3404-E5D9-42AF-A7E5-8B3CD614508D}" type="pres">
      <dgm:prSet presAssocID="{5F9D6058-8EC0-42C0-93E2-6DAADB0B7DCB}" presName="spNode" presStyleCnt="0"/>
      <dgm:spPr/>
    </dgm:pt>
    <dgm:pt modelId="{89B6A863-8F85-44B5-9A88-101CF0A6CFFF}" type="pres">
      <dgm:prSet presAssocID="{017CDD1E-2AE0-4CC5-8B23-CA37F3DA8DDF}" presName="sibTrans" presStyleLbl="sibTrans1D1" presStyleIdx="0" presStyleCnt="7"/>
      <dgm:spPr/>
      <dgm:t>
        <a:bodyPr/>
        <a:lstStyle/>
        <a:p>
          <a:pPr latinLnBrk="1"/>
          <a:endParaRPr lang="ko-KR" altLang="en-US"/>
        </a:p>
      </dgm:t>
    </dgm:pt>
    <dgm:pt modelId="{65248981-F11E-476E-8D75-DD9BFB4D0008}" type="pres">
      <dgm:prSet presAssocID="{3A6CB2DE-F033-4BFF-A59E-7CE1483FEA1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03B3B6B-E445-4A23-BFA1-1EE41D1EF7D4}" type="pres">
      <dgm:prSet presAssocID="{3A6CB2DE-F033-4BFF-A59E-7CE1483FEA12}" presName="spNode" presStyleCnt="0"/>
      <dgm:spPr/>
    </dgm:pt>
    <dgm:pt modelId="{8A5DB1E9-1D44-41BD-94F6-9703753DB5F0}" type="pres">
      <dgm:prSet presAssocID="{5BF763D6-88CD-4FA8-BF93-238947590B31}" presName="sibTrans" presStyleLbl="sibTrans1D1" presStyleIdx="1" presStyleCnt="7"/>
      <dgm:spPr/>
      <dgm:t>
        <a:bodyPr/>
        <a:lstStyle/>
        <a:p>
          <a:pPr latinLnBrk="1"/>
          <a:endParaRPr lang="ko-KR" altLang="en-US"/>
        </a:p>
      </dgm:t>
    </dgm:pt>
    <dgm:pt modelId="{E23BB175-86B6-41F1-B0B4-8F84B2F2D089}" type="pres">
      <dgm:prSet presAssocID="{E6D528D6-BBED-4E45-BFBE-64CD2F6105E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E7535A8-5B99-4601-A287-770423E56B8B}" type="pres">
      <dgm:prSet presAssocID="{E6D528D6-BBED-4E45-BFBE-64CD2F6105E9}" presName="spNode" presStyleCnt="0"/>
      <dgm:spPr/>
    </dgm:pt>
    <dgm:pt modelId="{9C0521E0-D927-4218-BB96-DFF33FE46420}" type="pres">
      <dgm:prSet presAssocID="{C997D9B0-62C3-41FF-ABDC-9C18F5BC472C}" presName="sibTrans" presStyleLbl="sibTrans1D1" presStyleIdx="2" presStyleCnt="7"/>
      <dgm:spPr/>
      <dgm:t>
        <a:bodyPr/>
        <a:lstStyle/>
        <a:p>
          <a:pPr latinLnBrk="1"/>
          <a:endParaRPr lang="ko-KR" altLang="en-US"/>
        </a:p>
      </dgm:t>
    </dgm:pt>
    <dgm:pt modelId="{7B600C2E-4E7B-4444-B777-326B5B37780A}" type="pres">
      <dgm:prSet presAssocID="{87997F70-AC28-48E3-BED5-311F8D8E58E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D31A62-A079-48E3-9161-64C4C8AF6FED}" type="pres">
      <dgm:prSet presAssocID="{87997F70-AC28-48E3-BED5-311F8D8E58EA}" presName="spNode" presStyleCnt="0"/>
      <dgm:spPr/>
    </dgm:pt>
    <dgm:pt modelId="{4893A5F6-9891-410A-AD13-0E142D993A84}" type="pres">
      <dgm:prSet presAssocID="{98C89A62-1FF0-4916-98DC-5144BD078C4B}" presName="sibTrans" presStyleLbl="sibTrans1D1" presStyleIdx="3" presStyleCnt="7"/>
      <dgm:spPr/>
      <dgm:t>
        <a:bodyPr/>
        <a:lstStyle/>
        <a:p>
          <a:pPr latinLnBrk="1"/>
          <a:endParaRPr lang="ko-KR" altLang="en-US"/>
        </a:p>
      </dgm:t>
    </dgm:pt>
    <dgm:pt modelId="{CD8FD274-7103-4A6C-AC8A-A7410AE144EC}" type="pres">
      <dgm:prSet presAssocID="{D61E8340-2C52-4E39-A479-A3667ADD97E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19EE4C-21FA-4E04-BF68-C9DFA8CA4704}" type="pres">
      <dgm:prSet presAssocID="{D61E8340-2C52-4E39-A479-A3667ADD97E2}" presName="spNode" presStyleCnt="0"/>
      <dgm:spPr/>
    </dgm:pt>
    <dgm:pt modelId="{8B83A8CB-70B3-4D5A-8931-C278A9298EEC}" type="pres">
      <dgm:prSet presAssocID="{F52743E0-684F-45D5-8BD9-F3DF4C7BFB87}" presName="sibTrans" presStyleLbl="sibTrans1D1" presStyleIdx="4" presStyleCnt="7"/>
      <dgm:spPr/>
      <dgm:t>
        <a:bodyPr/>
        <a:lstStyle/>
        <a:p>
          <a:pPr latinLnBrk="1"/>
          <a:endParaRPr lang="ko-KR" altLang="en-US"/>
        </a:p>
      </dgm:t>
    </dgm:pt>
    <dgm:pt modelId="{6E6BFE7A-A603-4912-8D45-DCE23B10CC03}" type="pres">
      <dgm:prSet presAssocID="{76588EAA-966C-449A-8AD8-315B280C025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CEDD4C2-D615-4682-8C0D-4B28621AAACF}" type="pres">
      <dgm:prSet presAssocID="{76588EAA-966C-449A-8AD8-315B280C0252}" presName="spNode" presStyleCnt="0"/>
      <dgm:spPr/>
    </dgm:pt>
    <dgm:pt modelId="{D4D1BB6C-40B0-422D-AED8-D1D5759CFEF4}" type="pres">
      <dgm:prSet presAssocID="{704A181C-108B-4610-9389-009BA305A063}" presName="sibTrans" presStyleLbl="sibTrans1D1" presStyleIdx="5" presStyleCnt="7"/>
      <dgm:spPr/>
      <dgm:t>
        <a:bodyPr/>
        <a:lstStyle/>
        <a:p>
          <a:pPr latinLnBrk="1"/>
          <a:endParaRPr lang="ko-KR" altLang="en-US"/>
        </a:p>
      </dgm:t>
    </dgm:pt>
    <dgm:pt modelId="{045E4B1D-AD70-4C57-B9E4-8618C932D595}" type="pres">
      <dgm:prSet presAssocID="{6DF1A49D-FB03-40FA-A356-2F4B31CE3D1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2660F16-5956-464A-8EE2-1D0CB519B34C}" type="pres">
      <dgm:prSet presAssocID="{6DF1A49D-FB03-40FA-A356-2F4B31CE3D1A}" presName="spNode" presStyleCnt="0"/>
      <dgm:spPr/>
    </dgm:pt>
    <dgm:pt modelId="{0E669436-C103-43B6-AE15-6B48D8B5501F}" type="pres">
      <dgm:prSet presAssocID="{28DB3ECA-9D00-4467-929C-B09E685B0F12}" presName="sibTrans" presStyleLbl="sibTrans1D1" presStyleIdx="6" presStyleCnt="7"/>
      <dgm:spPr/>
      <dgm:t>
        <a:bodyPr/>
        <a:lstStyle/>
        <a:p>
          <a:pPr latinLnBrk="1"/>
          <a:endParaRPr lang="ko-KR" altLang="en-US"/>
        </a:p>
      </dgm:t>
    </dgm:pt>
  </dgm:ptLst>
  <dgm:cxnLst>
    <dgm:cxn modelId="{642FA341-044C-492B-8106-F683FEA14519}" type="presOf" srcId="{704A181C-108B-4610-9389-009BA305A063}" destId="{D4D1BB6C-40B0-422D-AED8-D1D5759CFEF4}" srcOrd="0" destOrd="0" presId="urn:microsoft.com/office/officeart/2005/8/layout/cycle6"/>
    <dgm:cxn modelId="{93E0DFF4-7826-4AEE-B0D1-2F24AD79F50E}" type="presOf" srcId="{BB3FC06E-11E6-403D-84D5-7C56BF18EE03}" destId="{83D4EBA8-C26A-4641-9EA3-D6DBC73F0AC6}" srcOrd="0" destOrd="0" presId="urn:microsoft.com/office/officeart/2005/8/layout/cycle6"/>
    <dgm:cxn modelId="{0E836871-7B31-47B2-AECA-C056D29D77A6}" type="presOf" srcId="{E6D528D6-BBED-4E45-BFBE-64CD2F6105E9}" destId="{E23BB175-86B6-41F1-B0B4-8F84B2F2D089}" srcOrd="0" destOrd="0" presId="urn:microsoft.com/office/officeart/2005/8/layout/cycle6"/>
    <dgm:cxn modelId="{79843E4D-C391-4250-A70C-C2F1DFFB9D91}" type="presOf" srcId="{D61E8340-2C52-4E39-A479-A3667ADD97E2}" destId="{CD8FD274-7103-4A6C-AC8A-A7410AE144EC}" srcOrd="0" destOrd="0" presId="urn:microsoft.com/office/officeart/2005/8/layout/cycle6"/>
    <dgm:cxn modelId="{5C2C9FAE-A89F-4628-9DD4-3C93EBFE6F91}" type="presOf" srcId="{98C89A62-1FF0-4916-98DC-5144BD078C4B}" destId="{4893A5F6-9891-410A-AD13-0E142D993A84}" srcOrd="0" destOrd="0" presId="urn:microsoft.com/office/officeart/2005/8/layout/cycle6"/>
    <dgm:cxn modelId="{B7764DB3-2861-418E-9948-BE61FA56B615}" type="presOf" srcId="{76588EAA-966C-449A-8AD8-315B280C0252}" destId="{6E6BFE7A-A603-4912-8D45-DCE23B10CC03}" srcOrd="0" destOrd="0" presId="urn:microsoft.com/office/officeart/2005/8/layout/cycle6"/>
    <dgm:cxn modelId="{1D4D13E8-C3A7-4A57-9F7B-3C4BD6986C62}" type="presOf" srcId="{017CDD1E-2AE0-4CC5-8B23-CA37F3DA8DDF}" destId="{89B6A863-8F85-44B5-9A88-101CF0A6CFFF}" srcOrd="0" destOrd="0" presId="urn:microsoft.com/office/officeart/2005/8/layout/cycle6"/>
    <dgm:cxn modelId="{E371F9E1-BFB6-4AE9-A40A-AB0055971ED4}" type="presOf" srcId="{F52743E0-684F-45D5-8BD9-F3DF4C7BFB87}" destId="{8B83A8CB-70B3-4D5A-8931-C278A9298EEC}" srcOrd="0" destOrd="0" presId="urn:microsoft.com/office/officeart/2005/8/layout/cycle6"/>
    <dgm:cxn modelId="{3AEFC217-DC1D-4936-AF49-50D13F260F0A}" type="presOf" srcId="{5BF763D6-88CD-4FA8-BF93-238947590B31}" destId="{8A5DB1E9-1D44-41BD-94F6-9703753DB5F0}" srcOrd="0" destOrd="0" presId="urn:microsoft.com/office/officeart/2005/8/layout/cycle6"/>
    <dgm:cxn modelId="{7C25576B-CB32-4541-B234-13DFF94719AC}" srcId="{BB3FC06E-11E6-403D-84D5-7C56BF18EE03}" destId="{6DF1A49D-FB03-40FA-A356-2F4B31CE3D1A}" srcOrd="6" destOrd="0" parTransId="{48EB53E2-C1B0-45AF-A2F5-8BA32FCB4809}" sibTransId="{28DB3ECA-9D00-4467-929C-B09E685B0F12}"/>
    <dgm:cxn modelId="{33A40206-5158-4862-8D4C-5E57D531BAE6}" type="presOf" srcId="{5F9D6058-8EC0-42C0-93E2-6DAADB0B7DCB}" destId="{C9584CD3-A0B0-48D8-B276-53693946DA64}" srcOrd="0" destOrd="0" presId="urn:microsoft.com/office/officeart/2005/8/layout/cycle6"/>
    <dgm:cxn modelId="{27045056-F8A0-416A-B51D-9090667722B6}" srcId="{BB3FC06E-11E6-403D-84D5-7C56BF18EE03}" destId="{E6D528D6-BBED-4E45-BFBE-64CD2F6105E9}" srcOrd="2" destOrd="0" parTransId="{D84CE5DF-A6E2-4247-BD80-36C58507B23C}" sibTransId="{C997D9B0-62C3-41FF-ABDC-9C18F5BC472C}"/>
    <dgm:cxn modelId="{9CB17046-E4AD-4DF8-AC43-22B20ED77F47}" srcId="{BB3FC06E-11E6-403D-84D5-7C56BF18EE03}" destId="{5F9D6058-8EC0-42C0-93E2-6DAADB0B7DCB}" srcOrd="0" destOrd="0" parTransId="{D4BE2D77-4F3C-4AB8-8DD4-718A4E9A126E}" sibTransId="{017CDD1E-2AE0-4CC5-8B23-CA37F3DA8DDF}"/>
    <dgm:cxn modelId="{F15CD95D-19D2-44AD-9D66-84D45BDAB7C0}" type="presOf" srcId="{87997F70-AC28-48E3-BED5-311F8D8E58EA}" destId="{7B600C2E-4E7B-4444-B777-326B5B37780A}" srcOrd="0" destOrd="0" presId="urn:microsoft.com/office/officeart/2005/8/layout/cycle6"/>
    <dgm:cxn modelId="{AC5B6551-BC26-4156-8898-04B9858BB416}" type="presOf" srcId="{6DF1A49D-FB03-40FA-A356-2F4B31CE3D1A}" destId="{045E4B1D-AD70-4C57-B9E4-8618C932D595}" srcOrd="0" destOrd="0" presId="urn:microsoft.com/office/officeart/2005/8/layout/cycle6"/>
    <dgm:cxn modelId="{8D9F90C4-B8A7-4B16-8ADC-F7AABC9930DB}" type="presOf" srcId="{C997D9B0-62C3-41FF-ABDC-9C18F5BC472C}" destId="{9C0521E0-D927-4218-BB96-DFF33FE46420}" srcOrd="0" destOrd="0" presId="urn:microsoft.com/office/officeart/2005/8/layout/cycle6"/>
    <dgm:cxn modelId="{E1937523-2349-400C-8592-AD0C8B589827}" srcId="{BB3FC06E-11E6-403D-84D5-7C56BF18EE03}" destId="{76588EAA-966C-449A-8AD8-315B280C0252}" srcOrd="5" destOrd="0" parTransId="{5BFBBDEF-62DA-40DE-B6B7-BAE3076FFC5D}" sibTransId="{704A181C-108B-4610-9389-009BA305A063}"/>
    <dgm:cxn modelId="{0AD74876-3968-498B-BB7B-9B7F1423C70A}" srcId="{BB3FC06E-11E6-403D-84D5-7C56BF18EE03}" destId="{3A6CB2DE-F033-4BFF-A59E-7CE1483FEA12}" srcOrd="1" destOrd="0" parTransId="{B62AAAA1-F499-455E-BA0D-40E773133C05}" sibTransId="{5BF763D6-88CD-4FA8-BF93-238947590B31}"/>
    <dgm:cxn modelId="{183F7371-9609-49A8-84D9-36728CC9302C}" srcId="{BB3FC06E-11E6-403D-84D5-7C56BF18EE03}" destId="{87997F70-AC28-48E3-BED5-311F8D8E58EA}" srcOrd="3" destOrd="0" parTransId="{35C5029E-890C-48AA-96B7-C85ECEE106A0}" sibTransId="{98C89A62-1FF0-4916-98DC-5144BD078C4B}"/>
    <dgm:cxn modelId="{A5C5DD81-5047-4380-B17A-5907982FEEB7}" type="presOf" srcId="{28DB3ECA-9D00-4467-929C-B09E685B0F12}" destId="{0E669436-C103-43B6-AE15-6B48D8B5501F}" srcOrd="0" destOrd="0" presId="urn:microsoft.com/office/officeart/2005/8/layout/cycle6"/>
    <dgm:cxn modelId="{CB08B69E-DE87-4890-82E5-BA7E92C9C29A}" type="presOf" srcId="{3A6CB2DE-F033-4BFF-A59E-7CE1483FEA12}" destId="{65248981-F11E-476E-8D75-DD9BFB4D0008}" srcOrd="0" destOrd="0" presId="urn:microsoft.com/office/officeart/2005/8/layout/cycle6"/>
    <dgm:cxn modelId="{F22677EF-5726-4DA2-AF7D-F6703D716205}" srcId="{BB3FC06E-11E6-403D-84D5-7C56BF18EE03}" destId="{D61E8340-2C52-4E39-A479-A3667ADD97E2}" srcOrd="4" destOrd="0" parTransId="{EB769DEC-B163-4704-8E54-CD2226AB3C34}" sibTransId="{F52743E0-684F-45D5-8BD9-F3DF4C7BFB87}"/>
    <dgm:cxn modelId="{02D1EF76-2B5F-4B13-930E-8FF9A3C1DE22}" type="presParOf" srcId="{83D4EBA8-C26A-4641-9EA3-D6DBC73F0AC6}" destId="{C9584CD3-A0B0-48D8-B276-53693946DA64}" srcOrd="0" destOrd="0" presId="urn:microsoft.com/office/officeart/2005/8/layout/cycle6"/>
    <dgm:cxn modelId="{F362D03B-2675-4C85-91CF-AACBEFBC866E}" type="presParOf" srcId="{83D4EBA8-C26A-4641-9EA3-D6DBC73F0AC6}" destId="{ABAA3404-E5D9-42AF-A7E5-8B3CD614508D}" srcOrd="1" destOrd="0" presId="urn:microsoft.com/office/officeart/2005/8/layout/cycle6"/>
    <dgm:cxn modelId="{1AB9DBA4-B9CE-4CA6-A442-4562CD976C0E}" type="presParOf" srcId="{83D4EBA8-C26A-4641-9EA3-D6DBC73F0AC6}" destId="{89B6A863-8F85-44B5-9A88-101CF0A6CFFF}" srcOrd="2" destOrd="0" presId="urn:microsoft.com/office/officeart/2005/8/layout/cycle6"/>
    <dgm:cxn modelId="{2F108B8D-13CE-4E08-B5D0-B668FFBE6048}" type="presParOf" srcId="{83D4EBA8-C26A-4641-9EA3-D6DBC73F0AC6}" destId="{65248981-F11E-476E-8D75-DD9BFB4D0008}" srcOrd="3" destOrd="0" presId="urn:microsoft.com/office/officeart/2005/8/layout/cycle6"/>
    <dgm:cxn modelId="{84B5026E-3909-47DE-A1B3-27F14345BC89}" type="presParOf" srcId="{83D4EBA8-C26A-4641-9EA3-D6DBC73F0AC6}" destId="{603B3B6B-E445-4A23-BFA1-1EE41D1EF7D4}" srcOrd="4" destOrd="0" presId="urn:microsoft.com/office/officeart/2005/8/layout/cycle6"/>
    <dgm:cxn modelId="{81AD4287-4212-4534-9C2B-7D3138C98588}" type="presParOf" srcId="{83D4EBA8-C26A-4641-9EA3-D6DBC73F0AC6}" destId="{8A5DB1E9-1D44-41BD-94F6-9703753DB5F0}" srcOrd="5" destOrd="0" presId="urn:microsoft.com/office/officeart/2005/8/layout/cycle6"/>
    <dgm:cxn modelId="{5387FAF1-E6C0-4665-BB0E-32F00964F467}" type="presParOf" srcId="{83D4EBA8-C26A-4641-9EA3-D6DBC73F0AC6}" destId="{E23BB175-86B6-41F1-B0B4-8F84B2F2D089}" srcOrd="6" destOrd="0" presId="urn:microsoft.com/office/officeart/2005/8/layout/cycle6"/>
    <dgm:cxn modelId="{D200135C-49FD-43B6-8FF2-0F2CD2779AAD}" type="presParOf" srcId="{83D4EBA8-C26A-4641-9EA3-D6DBC73F0AC6}" destId="{5E7535A8-5B99-4601-A287-770423E56B8B}" srcOrd="7" destOrd="0" presId="urn:microsoft.com/office/officeart/2005/8/layout/cycle6"/>
    <dgm:cxn modelId="{96473D63-0944-4E28-9C73-C8776DDA9C8F}" type="presParOf" srcId="{83D4EBA8-C26A-4641-9EA3-D6DBC73F0AC6}" destId="{9C0521E0-D927-4218-BB96-DFF33FE46420}" srcOrd="8" destOrd="0" presId="urn:microsoft.com/office/officeart/2005/8/layout/cycle6"/>
    <dgm:cxn modelId="{01F46C96-F40B-4F98-933E-7789555C030F}" type="presParOf" srcId="{83D4EBA8-C26A-4641-9EA3-D6DBC73F0AC6}" destId="{7B600C2E-4E7B-4444-B777-326B5B37780A}" srcOrd="9" destOrd="0" presId="urn:microsoft.com/office/officeart/2005/8/layout/cycle6"/>
    <dgm:cxn modelId="{B2D4AD10-ABE0-44B9-8DC1-6584672016B0}" type="presParOf" srcId="{83D4EBA8-C26A-4641-9EA3-D6DBC73F0AC6}" destId="{07D31A62-A079-48E3-9161-64C4C8AF6FED}" srcOrd="10" destOrd="0" presId="urn:microsoft.com/office/officeart/2005/8/layout/cycle6"/>
    <dgm:cxn modelId="{7145DE2E-ED86-4F01-A773-4AED8370414D}" type="presParOf" srcId="{83D4EBA8-C26A-4641-9EA3-D6DBC73F0AC6}" destId="{4893A5F6-9891-410A-AD13-0E142D993A84}" srcOrd="11" destOrd="0" presId="urn:microsoft.com/office/officeart/2005/8/layout/cycle6"/>
    <dgm:cxn modelId="{0BC64EF1-2C57-439F-B2C1-403CDFF496DA}" type="presParOf" srcId="{83D4EBA8-C26A-4641-9EA3-D6DBC73F0AC6}" destId="{CD8FD274-7103-4A6C-AC8A-A7410AE144EC}" srcOrd="12" destOrd="0" presId="urn:microsoft.com/office/officeart/2005/8/layout/cycle6"/>
    <dgm:cxn modelId="{1418E385-36E4-4D83-81C2-7D9B37FDE4FB}" type="presParOf" srcId="{83D4EBA8-C26A-4641-9EA3-D6DBC73F0AC6}" destId="{0819EE4C-21FA-4E04-BF68-C9DFA8CA4704}" srcOrd="13" destOrd="0" presId="urn:microsoft.com/office/officeart/2005/8/layout/cycle6"/>
    <dgm:cxn modelId="{C6AEFC4C-4F47-4680-B5D3-91F81E598059}" type="presParOf" srcId="{83D4EBA8-C26A-4641-9EA3-D6DBC73F0AC6}" destId="{8B83A8CB-70B3-4D5A-8931-C278A9298EEC}" srcOrd="14" destOrd="0" presId="urn:microsoft.com/office/officeart/2005/8/layout/cycle6"/>
    <dgm:cxn modelId="{7353A954-CADB-40C6-B06D-531EB59A6B34}" type="presParOf" srcId="{83D4EBA8-C26A-4641-9EA3-D6DBC73F0AC6}" destId="{6E6BFE7A-A603-4912-8D45-DCE23B10CC03}" srcOrd="15" destOrd="0" presId="urn:microsoft.com/office/officeart/2005/8/layout/cycle6"/>
    <dgm:cxn modelId="{4AB35D76-0A22-4CFD-A94C-3968B3982BC1}" type="presParOf" srcId="{83D4EBA8-C26A-4641-9EA3-D6DBC73F0AC6}" destId="{1CEDD4C2-D615-4682-8C0D-4B28621AAACF}" srcOrd="16" destOrd="0" presId="urn:microsoft.com/office/officeart/2005/8/layout/cycle6"/>
    <dgm:cxn modelId="{031075C2-FF62-4378-B959-C6ECE92F49C3}" type="presParOf" srcId="{83D4EBA8-C26A-4641-9EA3-D6DBC73F0AC6}" destId="{D4D1BB6C-40B0-422D-AED8-D1D5759CFEF4}" srcOrd="17" destOrd="0" presId="urn:microsoft.com/office/officeart/2005/8/layout/cycle6"/>
    <dgm:cxn modelId="{27281FB2-9E03-41E5-9392-8ACB15A04CB2}" type="presParOf" srcId="{83D4EBA8-C26A-4641-9EA3-D6DBC73F0AC6}" destId="{045E4B1D-AD70-4C57-B9E4-8618C932D595}" srcOrd="18" destOrd="0" presId="urn:microsoft.com/office/officeart/2005/8/layout/cycle6"/>
    <dgm:cxn modelId="{9534D399-EDC6-4088-8788-FE97D9AE5ADD}" type="presParOf" srcId="{83D4EBA8-C26A-4641-9EA3-D6DBC73F0AC6}" destId="{E2660F16-5956-464A-8EE2-1D0CB519B34C}" srcOrd="19" destOrd="0" presId="urn:microsoft.com/office/officeart/2005/8/layout/cycle6"/>
    <dgm:cxn modelId="{24481AFD-A782-4202-AA5D-827ADA176721}" type="presParOf" srcId="{83D4EBA8-C26A-4641-9EA3-D6DBC73F0AC6}" destId="{0E669436-C103-43B6-AE15-6B48D8B5501F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584CD3-A0B0-48D8-B276-53693946DA64}">
      <dsp:nvSpPr>
        <dsp:cNvPr id="0" name=""/>
        <dsp:cNvSpPr/>
      </dsp:nvSpPr>
      <dsp:spPr>
        <a:xfrm>
          <a:off x="3188269" y="1886"/>
          <a:ext cx="949773" cy="617352"/>
        </a:xfrm>
        <a:prstGeom prst="roundRect">
          <a:avLst/>
        </a:prstGeom>
        <a:solidFill>
          <a:srgbClr val="FFC000">
            <a:alpha val="6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>
              <a:solidFill>
                <a:schemeClr val="tx1"/>
              </a:solidFill>
              <a:latin typeface="+mn-ea"/>
              <a:ea typeface="+mn-ea"/>
            </a:rPr>
            <a:t>퇴학처분</a:t>
          </a:r>
          <a:endParaRPr lang="ko-KR" altLang="en-US" sz="12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188269" y="1886"/>
        <a:ext cx="949773" cy="617352"/>
      </dsp:txXfrm>
    </dsp:sp>
    <dsp:sp modelId="{89B6A863-8F85-44B5-9A88-101CF0A6CFFF}">
      <dsp:nvSpPr>
        <dsp:cNvPr id="0" name=""/>
        <dsp:cNvSpPr/>
      </dsp:nvSpPr>
      <dsp:spPr>
        <a:xfrm>
          <a:off x="1901922" y="310562"/>
          <a:ext cx="3522468" cy="3522468"/>
        </a:xfrm>
        <a:custGeom>
          <a:avLst/>
          <a:gdLst/>
          <a:ahLst/>
          <a:cxnLst/>
          <a:rect l="0" t="0" r="0" b="0"/>
          <a:pathLst>
            <a:path>
              <a:moveTo>
                <a:pt x="2242399" y="67001"/>
              </a:moveTo>
              <a:arcTo wR="1761234" hR="1761234" stAng="17151280" swAng="1255325"/>
            </a:path>
          </a:pathLst>
        </a:custGeom>
        <a:noFill/>
        <a:ln w="63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48981-F11E-476E-8D75-DD9BFB4D0008}">
      <dsp:nvSpPr>
        <dsp:cNvPr id="0" name=""/>
        <dsp:cNvSpPr/>
      </dsp:nvSpPr>
      <dsp:spPr>
        <a:xfrm>
          <a:off x="4565258" y="665008"/>
          <a:ext cx="949773" cy="617352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>
              <a:solidFill>
                <a:schemeClr val="tx1"/>
              </a:solidFill>
              <a:latin typeface="+mn-ea"/>
              <a:ea typeface="+mn-ea"/>
            </a:rPr>
            <a:t>서면사과</a:t>
          </a:r>
          <a:endParaRPr lang="ko-KR" altLang="en-US" sz="12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4565258" y="665008"/>
        <a:ext cx="949773" cy="617352"/>
      </dsp:txXfrm>
    </dsp:sp>
    <dsp:sp modelId="{8A5DB1E9-1D44-41BD-94F6-9703753DB5F0}">
      <dsp:nvSpPr>
        <dsp:cNvPr id="0" name=""/>
        <dsp:cNvSpPr/>
      </dsp:nvSpPr>
      <dsp:spPr>
        <a:xfrm>
          <a:off x="1901922" y="310562"/>
          <a:ext cx="3522468" cy="3522468"/>
        </a:xfrm>
        <a:custGeom>
          <a:avLst/>
          <a:gdLst/>
          <a:ahLst/>
          <a:cxnLst/>
          <a:rect l="0" t="0" r="0" b="0"/>
          <a:pathLst>
            <a:path>
              <a:moveTo>
                <a:pt x="3339612" y="979783"/>
              </a:moveTo>
              <a:arcTo wR="1761234" hR="1761234" stAng="20019607" swAng="1725508"/>
            </a:path>
          </a:pathLst>
        </a:custGeom>
        <a:noFill/>
        <a:ln w="635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BB175-86B6-41F1-B0B4-8F84B2F2D089}">
      <dsp:nvSpPr>
        <dsp:cNvPr id="0" name=""/>
        <dsp:cNvSpPr/>
      </dsp:nvSpPr>
      <dsp:spPr>
        <a:xfrm>
          <a:off x="4905346" y="2155031"/>
          <a:ext cx="949773" cy="617352"/>
        </a:xfrm>
        <a:prstGeom prst="roundRect">
          <a:avLst/>
        </a:prstGeom>
        <a:solidFill>
          <a:srgbClr val="FFC000">
            <a:alpha val="6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>
              <a:solidFill>
                <a:schemeClr val="tx1"/>
              </a:solidFill>
              <a:latin typeface="+mn-ea"/>
              <a:ea typeface="+mn-ea"/>
            </a:rPr>
            <a:t>교내</a:t>
          </a:r>
          <a:r>
            <a:rPr lang="en-US" altLang="ko-KR" sz="1200" b="1" kern="1200" dirty="0">
              <a:solidFill>
                <a:schemeClr val="tx1"/>
              </a:solidFill>
              <a:latin typeface="+mn-ea"/>
              <a:ea typeface="+mn-ea"/>
            </a:rPr>
            <a:t>·</a:t>
          </a:r>
          <a:r>
            <a:rPr lang="ko-KR" altLang="en-US" sz="1200" b="1" kern="1200" dirty="0">
              <a:solidFill>
                <a:schemeClr val="tx1"/>
              </a:solidFill>
              <a:latin typeface="+mn-ea"/>
              <a:ea typeface="+mn-ea"/>
            </a:rPr>
            <a:t>외부</a:t>
          </a:r>
          <a:r>
            <a:rPr lang="en-US" altLang="ko-KR" sz="1200" b="1" kern="1200" dirty="0">
              <a:solidFill>
                <a:schemeClr val="tx1"/>
              </a:solidFill>
              <a:latin typeface="+mn-ea"/>
              <a:ea typeface="+mn-ea"/>
            </a:rPr>
            <a:t> </a:t>
          </a:r>
          <a:r>
            <a:rPr lang="ko-KR" altLang="en-US" sz="1200" b="1" kern="1200" dirty="0">
              <a:solidFill>
                <a:schemeClr val="tx1"/>
              </a:solidFill>
              <a:latin typeface="+mn-ea"/>
              <a:ea typeface="+mn-ea"/>
            </a:rPr>
            <a:t>봉사</a:t>
          </a:r>
          <a:r>
            <a:rPr lang="en-US" altLang="ko-KR" sz="1200" b="1" kern="1200" dirty="0">
              <a:solidFill>
                <a:schemeClr val="tx1"/>
              </a:solidFill>
              <a:latin typeface="+mn-ea"/>
              <a:ea typeface="+mn-ea"/>
            </a:rPr>
            <a:t> </a:t>
          </a:r>
          <a:r>
            <a:rPr lang="ko-KR" altLang="en-US" sz="1200" b="1" kern="1200" dirty="0">
              <a:solidFill>
                <a:schemeClr val="tx1"/>
              </a:solidFill>
              <a:latin typeface="+mn-ea"/>
              <a:ea typeface="+mn-ea"/>
            </a:rPr>
            <a:t>활동</a:t>
          </a:r>
          <a:endParaRPr lang="ko-KR" altLang="en-US" sz="12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4905346" y="2155031"/>
        <a:ext cx="949773" cy="617352"/>
      </dsp:txXfrm>
    </dsp:sp>
    <dsp:sp modelId="{9C0521E0-D927-4218-BB96-DFF33FE46420}">
      <dsp:nvSpPr>
        <dsp:cNvPr id="0" name=""/>
        <dsp:cNvSpPr/>
      </dsp:nvSpPr>
      <dsp:spPr>
        <a:xfrm>
          <a:off x="1901922" y="310562"/>
          <a:ext cx="3522468" cy="3522468"/>
        </a:xfrm>
        <a:custGeom>
          <a:avLst/>
          <a:gdLst/>
          <a:ahLst/>
          <a:cxnLst/>
          <a:rect l="0" t="0" r="0" b="0"/>
          <a:pathLst>
            <a:path>
              <a:moveTo>
                <a:pt x="3374313" y="2468283"/>
              </a:moveTo>
              <a:arcTo wR="1761234" hR="1761234" stAng="1420136" swAng="1357768"/>
            </a:path>
          </a:pathLst>
        </a:custGeom>
        <a:noFill/>
        <a:ln w="635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00C2E-4E7B-4444-B777-326B5B37780A}">
      <dsp:nvSpPr>
        <dsp:cNvPr id="0" name=""/>
        <dsp:cNvSpPr/>
      </dsp:nvSpPr>
      <dsp:spPr>
        <a:xfrm>
          <a:off x="3952440" y="3349937"/>
          <a:ext cx="949773" cy="617352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>
              <a:solidFill>
                <a:schemeClr val="tx1"/>
              </a:solidFill>
              <a:latin typeface="+mn-ea"/>
              <a:ea typeface="+mn-ea"/>
            </a:rPr>
            <a:t>심리치료</a:t>
          </a:r>
          <a:endParaRPr lang="ko-KR" altLang="en-US" sz="12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3952440" y="3349937"/>
        <a:ext cx="949773" cy="617352"/>
      </dsp:txXfrm>
    </dsp:sp>
    <dsp:sp modelId="{4893A5F6-9891-410A-AD13-0E142D993A84}">
      <dsp:nvSpPr>
        <dsp:cNvPr id="0" name=""/>
        <dsp:cNvSpPr/>
      </dsp:nvSpPr>
      <dsp:spPr>
        <a:xfrm>
          <a:off x="1901922" y="310562"/>
          <a:ext cx="3522468" cy="3522468"/>
        </a:xfrm>
        <a:custGeom>
          <a:avLst/>
          <a:gdLst/>
          <a:ahLst/>
          <a:cxnLst/>
          <a:rect l="0" t="0" r="0" b="0"/>
          <a:pathLst>
            <a:path>
              <a:moveTo>
                <a:pt x="2044809" y="3499489"/>
              </a:moveTo>
              <a:arcTo wR="1761234" hR="1761234" stAng="4844070" swAng="1111860"/>
            </a:path>
          </a:pathLst>
        </a:custGeom>
        <a:noFill/>
        <a:ln w="635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FD274-7103-4A6C-AC8A-A7410AE144EC}">
      <dsp:nvSpPr>
        <dsp:cNvPr id="0" name=""/>
        <dsp:cNvSpPr/>
      </dsp:nvSpPr>
      <dsp:spPr>
        <a:xfrm>
          <a:off x="2424098" y="3349937"/>
          <a:ext cx="949773" cy="617352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>
              <a:solidFill>
                <a:schemeClr val="tx1"/>
              </a:solidFill>
              <a:latin typeface="+mn-ea"/>
              <a:ea typeface="+mn-ea"/>
            </a:rPr>
            <a:t>출석정지</a:t>
          </a:r>
          <a:endParaRPr lang="ko-KR" altLang="en-US" sz="12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2424098" y="3349937"/>
        <a:ext cx="949773" cy="617352"/>
      </dsp:txXfrm>
    </dsp:sp>
    <dsp:sp modelId="{8B83A8CB-70B3-4D5A-8931-C278A9298EEC}">
      <dsp:nvSpPr>
        <dsp:cNvPr id="0" name=""/>
        <dsp:cNvSpPr/>
      </dsp:nvSpPr>
      <dsp:spPr>
        <a:xfrm>
          <a:off x="1901922" y="310562"/>
          <a:ext cx="3522468" cy="3522468"/>
        </a:xfrm>
        <a:custGeom>
          <a:avLst/>
          <a:gdLst/>
          <a:ahLst/>
          <a:cxnLst/>
          <a:rect l="0" t="0" r="0" b="0"/>
          <a:pathLst>
            <a:path>
              <a:moveTo>
                <a:pt x="544393" y="3034514"/>
              </a:moveTo>
              <a:arcTo wR="1761234" hR="1761234" stAng="8022095" swAng="1357768"/>
            </a:path>
          </a:pathLst>
        </a:custGeom>
        <a:noFill/>
        <a:ln w="635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BFE7A-A603-4912-8D45-DCE23B10CC03}">
      <dsp:nvSpPr>
        <dsp:cNvPr id="0" name=""/>
        <dsp:cNvSpPr/>
      </dsp:nvSpPr>
      <dsp:spPr>
        <a:xfrm>
          <a:off x="1471193" y="2155031"/>
          <a:ext cx="949773" cy="617352"/>
        </a:xfrm>
        <a:prstGeom prst="roundRect">
          <a:avLst/>
        </a:prstGeom>
        <a:solidFill>
          <a:srgbClr val="FFC000">
            <a:alpha val="6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>
              <a:solidFill>
                <a:schemeClr val="tx1"/>
              </a:solidFill>
              <a:latin typeface="+mn-ea"/>
              <a:ea typeface="+mn-ea"/>
            </a:rPr>
            <a:t>학급교체</a:t>
          </a:r>
          <a:endParaRPr lang="ko-KR" altLang="en-US" sz="12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1471193" y="2155031"/>
        <a:ext cx="949773" cy="617352"/>
      </dsp:txXfrm>
    </dsp:sp>
    <dsp:sp modelId="{D4D1BB6C-40B0-422D-AED8-D1D5759CFEF4}">
      <dsp:nvSpPr>
        <dsp:cNvPr id="0" name=""/>
        <dsp:cNvSpPr/>
      </dsp:nvSpPr>
      <dsp:spPr>
        <a:xfrm>
          <a:off x="1901922" y="310562"/>
          <a:ext cx="3522468" cy="3522468"/>
        </a:xfrm>
        <a:custGeom>
          <a:avLst/>
          <a:gdLst/>
          <a:ahLst/>
          <a:cxnLst/>
          <a:rect l="0" t="0" r="0" b="0"/>
          <a:pathLst>
            <a:path>
              <a:moveTo>
                <a:pt x="1568" y="1835557"/>
              </a:moveTo>
              <a:arcTo wR="1761234" hR="1761234" stAng="10654885" swAng="1725508"/>
            </a:path>
          </a:pathLst>
        </a:custGeom>
        <a:noFill/>
        <a:ln w="635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E4B1D-AD70-4C57-B9E4-8618C932D595}">
      <dsp:nvSpPr>
        <dsp:cNvPr id="0" name=""/>
        <dsp:cNvSpPr/>
      </dsp:nvSpPr>
      <dsp:spPr>
        <a:xfrm>
          <a:off x="1811281" y="665008"/>
          <a:ext cx="949773" cy="617352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200" b="1" kern="1200" dirty="0" err="1">
              <a:solidFill>
                <a:schemeClr val="tx1"/>
              </a:solidFill>
              <a:latin typeface="+mn-ea"/>
              <a:ea typeface="+mn-ea"/>
            </a:rPr>
            <a:t>강제전학</a:t>
          </a:r>
          <a:endParaRPr lang="ko-KR" altLang="en-US" sz="1200" kern="1200" dirty="0">
            <a:solidFill>
              <a:schemeClr val="tx1"/>
            </a:solidFill>
            <a:latin typeface="+mn-ea"/>
            <a:ea typeface="+mn-ea"/>
          </a:endParaRPr>
        </a:p>
      </dsp:txBody>
      <dsp:txXfrm>
        <a:off x="1811281" y="665008"/>
        <a:ext cx="949773" cy="617352"/>
      </dsp:txXfrm>
    </dsp:sp>
    <dsp:sp modelId="{0E669436-C103-43B6-AE15-6B48D8B5501F}">
      <dsp:nvSpPr>
        <dsp:cNvPr id="0" name=""/>
        <dsp:cNvSpPr/>
      </dsp:nvSpPr>
      <dsp:spPr>
        <a:xfrm>
          <a:off x="1901922" y="310562"/>
          <a:ext cx="3522468" cy="3522468"/>
        </a:xfrm>
        <a:custGeom>
          <a:avLst/>
          <a:gdLst/>
          <a:ahLst/>
          <a:cxnLst/>
          <a:rect l="0" t="0" r="0" b="0"/>
          <a:pathLst>
            <a:path>
              <a:moveTo>
                <a:pt x="706785" y="350530"/>
              </a:moveTo>
              <a:arcTo wR="1761234" hR="1761234" stAng="13993395" swAng="1255325"/>
            </a:path>
          </a:pathLst>
        </a:custGeom>
        <a:noFill/>
        <a:ln w="6350" cap="flat" cmpd="sng" algn="ctr">
          <a:solidFill>
            <a:srgbClr val="FF99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697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51051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6395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6398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4623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219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2346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3027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4568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1960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41649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6825D-2B69-4989-8861-A6901ABADB6C}" type="datetimeFigureOut">
              <a:rPr lang="ko-KR" altLang="en-US" smtClean="0"/>
              <a:pPr/>
              <a:t>2019-09-30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B6DB3-44B8-41C4-A846-21F6C617223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8674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7hYkUmaotH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225" b="90406" l="2797" r="95455"/>
                    </a14:imgEffect>
                    <a14:imgEffect>
                      <a14:colorTemperature colorTemp="5544"/>
                    </a14:imgEffect>
                    <a14:imgEffect>
                      <a14:saturation sat="141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013">
            <a:off x="10791567" y="2261010"/>
            <a:ext cx="895697" cy="84872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146964" y="2811975"/>
            <a:ext cx="107020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altLang="ko-KR" sz="3200" b="1" spc="-300" dirty="0" smtClean="0">
              <a:ln>
                <a:solidFill>
                  <a:schemeClr val="tx1">
                    <a:alpha val="10000"/>
                  </a:schemeClr>
                </a:solidFill>
              </a:ln>
              <a:latin typeface="서울남산체 EB" panose="02020603020101020101" pitchFamily="18" charset="-127"/>
              <a:ea typeface="서울남산체 EB" panose="02020603020101020101" pitchFamily="18" charset="-127"/>
            </a:endParaRPr>
          </a:p>
          <a:p>
            <a:pPr algn="r"/>
            <a:r>
              <a:rPr lang="ko-KR" altLang="en-US" sz="4800" b="1" spc="-300" dirty="0" smtClean="0">
                <a:ln>
                  <a:solidFill>
                    <a:schemeClr val="tx1">
                      <a:alpha val="1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수원 노래방 </a:t>
            </a:r>
            <a:r>
              <a:rPr lang="en-US" altLang="ko-KR" sz="4800" b="1" spc="-300" dirty="0" smtClean="0">
                <a:ln>
                  <a:solidFill>
                    <a:schemeClr val="tx1">
                      <a:alpha val="1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4800" b="1" spc="-300" dirty="0" smtClean="0">
                <a:ln>
                  <a:solidFill>
                    <a:schemeClr val="tx1">
                      <a:alpha val="1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4800" b="1" spc="-300" dirty="0" smtClean="0">
                <a:ln>
                  <a:solidFill>
                    <a:schemeClr val="tx1">
                      <a:alpha val="1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“06</a:t>
            </a:r>
            <a:r>
              <a:rPr lang="ko-KR" altLang="en-US" sz="4800" b="1" spc="-300" dirty="0" smtClean="0">
                <a:ln>
                  <a:solidFill>
                    <a:schemeClr val="tx1">
                      <a:alpha val="1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년생 집단 폭행사건</a:t>
            </a:r>
            <a:r>
              <a:rPr lang="en-US" altLang="ko-KR" sz="4800" b="1" spc="-300" dirty="0" smtClean="0">
                <a:ln>
                  <a:solidFill>
                    <a:schemeClr val="tx1">
                      <a:alpha val="1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4800" b="1" spc="-300" dirty="0" smtClean="0">
                <a:ln>
                  <a:solidFill>
                    <a:schemeClr val="tx1">
                      <a:alpha val="1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4800" b="1" spc="-300" dirty="0" smtClean="0">
              <a:ln>
                <a:solidFill>
                  <a:schemeClr val="tx1">
                    <a:alpha val="1000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  <a:p>
            <a:pPr algn="r"/>
            <a:endParaRPr lang="en-US" altLang="ko-KR" sz="4000" b="1" spc="-300" dirty="0" smtClean="0">
              <a:ln>
                <a:solidFill>
                  <a:schemeClr val="tx1">
                    <a:alpha val="1000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3893" y="5489037"/>
            <a:ext cx="7140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pc="600" dirty="0" smtClean="0">
                <a:ln>
                  <a:solidFill>
                    <a:schemeClr val="tx1">
                      <a:alpha val="1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201622061 </a:t>
            </a:r>
            <a:r>
              <a:rPr lang="ko-KR" altLang="en-US" spc="600" dirty="0" smtClean="0">
                <a:ln>
                  <a:solidFill>
                    <a:schemeClr val="tx1">
                      <a:alpha val="1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이예지</a:t>
            </a:r>
            <a:endParaRPr lang="en-US" altLang="ko-KR" spc="600" dirty="0" smtClean="0">
              <a:ln>
                <a:solidFill>
                  <a:schemeClr val="tx1">
                    <a:alpha val="1000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  <a:p>
            <a:pPr algn="r"/>
            <a:r>
              <a:rPr lang="en-US" altLang="ko-KR" spc="600" dirty="0" smtClean="0">
                <a:ln>
                  <a:solidFill>
                    <a:schemeClr val="tx1">
                      <a:alpha val="1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201622064 </a:t>
            </a:r>
            <a:r>
              <a:rPr lang="ko-KR" altLang="en-US" spc="600" dirty="0" smtClean="0">
                <a:ln>
                  <a:solidFill>
                    <a:schemeClr val="tx1">
                      <a:alpha val="1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최유나</a:t>
            </a:r>
            <a:endParaRPr lang="en-US" altLang="ko-KR" spc="600" dirty="0" smtClean="0">
              <a:ln>
                <a:solidFill>
                  <a:schemeClr val="tx1">
                    <a:alpha val="1000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2" name="포인트가 4개인 별 31"/>
          <p:cNvSpPr/>
          <p:nvPr/>
        </p:nvSpPr>
        <p:spPr>
          <a:xfrm>
            <a:off x="10663345" y="1888254"/>
            <a:ext cx="322729" cy="363070"/>
          </a:xfrm>
          <a:prstGeom prst="star4">
            <a:avLst/>
          </a:prstGeom>
          <a:solidFill>
            <a:schemeClr val="tx1"/>
          </a:solidFill>
          <a:ln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포인트가 4개인 별 32"/>
          <p:cNvSpPr/>
          <p:nvPr/>
        </p:nvSpPr>
        <p:spPr>
          <a:xfrm>
            <a:off x="10428025" y="2278039"/>
            <a:ext cx="322729" cy="363070"/>
          </a:xfrm>
          <a:prstGeom prst="star4">
            <a:avLst/>
          </a:prstGeom>
          <a:solidFill>
            <a:schemeClr val="tx1"/>
          </a:solidFill>
          <a:ln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05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47930FF-E161-462D-9A1A-27A0DAF2CEA4}"/>
              </a:ext>
            </a:extLst>
          </p:cNvPr>
          <p:cNvSpPr txBox="1"/>
          <p:nvPr/>
        </p:nvSpPr>
        <p:spPr>
          <a:xfrm>
            <a:off x="701499" y="1264193"/>
            <a:ext cx="1060123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/>
            <a:r>
              <a:rPr lang="ko-KR" altLang="en-US" sz="1600" b="1" dirty="0">
                <a:latin typeface="+mn-ea"/>
              </a:rPr>
              <a:t>변화하는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학교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폭력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양상에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맞춰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학교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폭력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관련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교육과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처벌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제도를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정비할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필요가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있다고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지적</a:t>
            </a:r>
            <a:endParaRPr lang="en-US" altLang="ko-KR" sz="1600" b="1" dirty="0">
              <a:latin typeface="+mn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739ACD4A-38EA-475C-8FE3-3FB99B0E7E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792"/>
          <a:stretch/>
        </p:blipFill>
        <p:spPr>
          <a:xfrm>
            <a:off x="4606194" y="4156181"/>
            <a:ext cx="2464856" cy="2100263"/>
          </a:xfrm>
          <a:prstGeom prst="rect">
            <a:avLst/>
          </a:prstGeom>
        </p:spPr>
      </p:pic>
      <p:sp>
        <p:nvSpPr>
          <p:cNvPr id="9" name="말풍선: 타원형 8">
            <a:extLst>
              <a:ext uri="{FF2B5EF4-FFF2-40B4-BE49-F238E27FC236}">
                <a16:creationId xmlns="" xmlns:a16="http://schemas.microsoft.com/office/drawing/2014/main" id="{7D3BC20B-9B67-470D-972F-D10311DC4CE6}"/>
              </a:ext>
            </a:extLst>
          </p:cNvPr>
          <p:cNvSpPr/>
          <p:nvPr/>
        </p:nvSpPr>
        <p:spPr>
          <a:xfrm flipH="1">
            <a:off x="222860" y="2458066"/>
            <a:ext cx="5157788" cy="2010311"/>
          </a:xfrm>
          <a:prstGeom prst="wedgeEllipseCallout">
            <a:avLst>
              <a:gd name="adj1" fmla="val -42717"/>
              <a:gd name="adj2" fmla="val 48966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8900708-6CF0-4658-AEB2-214747ADF8F4}"/>
              </a:ext>
            </a:extLst>
          </p:cNvPr>
          <p:cNvSpPr txBox="1"/>
          <p:nvPr/>
        </p:nvSpPr>
        <p:spPr>
          <a:xfrm>
            <a:off x="596861" y="2849159"/>
            <a:ext cx="4857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학교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폭력의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수위가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갈수록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높아지는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것은</a:t>
            </a:r>
            <a:r>
              <a:rPr lang="en-US" altLang="ko-KR" sz="1600" b="1" dirty="0">
                <a:latin typeface="+mn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가해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학생들이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스스로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sz="1600" b="1" dirty="0">
                <a:solidFill>
                  <a:srgbClr val="FFC000"/>
                </a:solidFill>
                <a:latin typeface="+mn-ea"/>
              </a:rPr>
              <a:t>‘</a:t>
            </a:r>
            <a:r>
              <a:rPr lang="ko-KR" altLang="en-US" sz="1600" b="1" dirty="0">
                <a:solidFill>
                  <a:srgbClr val="FFC000"/>
                </a:solidFill>
                <a:latin typeface="+mn-ea"/>
              </a:rPr>
              <a:t>형사처벌을</a:t>
            </a:r>
            <a:r>
              <a:rPr lang="en-US" altLang="ko-KR" sz="1600" b="1" dirty="0">
                <a:solidFill>
                  <a:srgbClr val="FFC000"/>
                </a:solidFill>
                <a:latin typeface="+mn-ea"/>
              </a:rPr>
              <a:t> </a:t>
            </a:r>
            <a:r>
              <a:rPr lang="ko-KR" altLang="en-US" sz="1600" b="1" dirty="0">
                <a:solidFill>
                  <a:srgbClr val="FFC000"/>
                </a:solidFill>
                <a:latin typeface="+mn-ea"/>
              </a:rPr>
              <a:t>받지</a:t>
            </a:r>
            <a:r>
              <a:rPr lang="en-US" altLang="ko-KR" sz="1600" b="1" dirty="0">
                <a:solidFill>
                  <a:srgbClr val="FFC000"/>
                </a:solidFill>
                <a:latin typeface="+mn-ea"/>
              </a:rPr>
              <a:t> </a:t>
            </a:r>
            <a:r>
              <a:rPr lang="ko-KR" altLang="en-US" sz="1600" b="1" dirty="0">
                <a:solidFill>
                  <a:srgbClr val="FFC000"/>
                </a:solidFill>
                <a:latin typeface="+mn-ea"/>
              </a:rPr>
              <a:t>않는다</a:t>
            </a:r>
            <a:r>
              <a:rPr lang="en-US" altLang="ko-KR" sz="1600" b="1" dirty="0">
                <a:solidFill>
                  <a:srgbClr val="FFC000"/>
                </a:solidFill>
                <a:latin typeface="+mn-ea"/>
              </a:rPr>
              <a:t>’</a:t>
            </a:r>
            <a:r>
              <a:rPr lang="ko-KR" altLang="en-US" sz="1600" b="1" dirty="0">
                <a:latin typeface="+mn-ea"/>
              </a:rPr>
              <a:t>는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것을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인지하고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폭력을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저지르기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때문</a:t>
            </a:r>
          </a:p>
        </p:txBody>
      </p:sp>
      <p:sp>
        <p:nvSpPr>
          <p:cNvPr id="12" name="말풍선: 타원형 11">
            <a:extLst>
              <a:ext uri="{FF2B5EF4-FFF2-40B4-BE49-F238E27FC236}">
                <a16:creationId xmlns="" xmlns:a16="http://schemas.microsoft.com/office/drawing/2014/main" id="{F8EBEF8B-38F5-4538-82D5-798EBF54A964}"/>
              </a:ext>
            </a:extLst>
          </p:cNvPr>
          <p:cNvSpPr/>
          <p:nvPr/>
        </p:nvSpPr>
        <p:spPr>
          <a:xfrm>
            <a:off x="6376158" y="2568139"/>
            <a:ext cx="5573143" cy="1900238"/>
          </a:xfrm>
          <a:prstGeom prst="wedgeEllipseCallout">
            <a:avLst>
              <a:gd name="adj1" fmla="val -42717"/>
              <a:gd name="adj2" fmla="val 48966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9C19C39-F090-49CA-837A-66F76A5F12FF}"/>
              </a:ext>
            </a:extLst>
          </p:cNvPr>
          <p:cNvSpPr txBox="1"/>
          <p:nvPr/>
        </p:nvSpPr>
        <p:spPr>
          <a:xfrm>
            <a:off x="6365586" y="2775241"/>
            <a:ext cx="5709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심각한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범죄를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저지른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학생은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그에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응당한</a:t>
            </a:r>
            <a:r>
              <a:rPr lang="en-US" altLang="ko-KR" sz="1600" b="1" dirty="0">
                <a:latin typeface="+mn-ea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처벌을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할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수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있도록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solidFill>
                  <a:srgbClr val="FFC000"/>
                </a:solidFill>
                <a:latin typeface="+mn-ea"/>
              </a:rPr>
              <a:t>소년법을</a:t>
            </a:r>
            <a:r>
              <a:rPr lang="en-US" altLang="ko-KR" sz="1600" b="1" dirty="0">
                <a:solidFill>
                  <a:srgbClr val="FFC000"/>
                </a:solidFill>
                <a:latin typeface="+mn-ea"/>
              </a:rPr>
              <a:t> </a:t>
            </a:r>
            <a:r>
              <a:rPr lang="ko-KR" altLang="en-US" sz="1600" b="1" dirty="0" smtClean="0">
                <a:solidFill>
                  <a:srgbClr val="FFC000"/>
                </a:solidFill>
                <a:latin typeface="+mn-ea"/>
              </a:rPr>
              <a:t>개정</a:t>
            </a:r>
            <a:r>
              <a:rPr lang="ko-KR" altLang="en-US" sz="1600" b="1" dirty="0" smtClean="0">
                <a:latin typeface="+mn-ea"/>
              </a:rPr>
              <a:t>해야 하고</a:t>
            </a:r>
            <a:r>
              <a:rPr lang="en-US" altLang="ko-KR" sz="1600" b="1" dirty="0" smtClean="0">
                <a:latin typeface="+mn-ea"/>
              </a:rPr>
              <a:t> </a:t>
            </a:r>
            <a:endParaRPr lang="en-US" altLang="ko-KR" sz="16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latin typeface="+mn-ea"/>
              </a:rPr>
              <a:t>그러면 소년법에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종속된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 err="1">
                <a:latin typeface="+mn-ea"/>
              </a:rPr>
              <a:t>학폭위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제도에서도</a:t>
            </a:r>
            <a:r>
              <a:rPr lang="en-US" altLang="ko-KR" sz="1600" b="1" dirty="0">
                <a:latin typeface="+mn-ea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o-KR" altLang="en-US" sz="1600" b="1" dirty="0">
                <a:latin typeface="+mn-ea"/>
              </a:rPr>
              <a:t>실효성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있는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제재가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가능할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069" y="0"/>
            <a:ext cx="833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b="1" dirty="0" smtClean="0">
                <a:solidFill>
                  <a:schemeClr val="accent4"/>
                </a:solidFill>
                <a:latin typeface="서울남산체 EB" panose="02020603020101020101" pitchFamily="18" charset="-127"/>
                <a:ea typeface="서울남산체 EB" panose="02020603020101020101" pitchFamily="18" charset="-127"/>
              </a:rPr>
              <a:t>2</a:t>
            </a:r>
            <a:endParaRPr lang="ko-KR" altLang="en-US" sz="7200" b="1" dirty="0">
              <a:solidFill>
                <a:schemeClr val="accent4"/>
              </a:solidFill>
              <a:latin typeface="서울남산체 EB" panose="02020603020101020101" pitchFamily="18" charset="-127"/>
              <a:ea typeface="서울남산체 EB" panose="0202060302010102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7525" y="449183"/>
            <a:ext cx="2635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pc="-300" dirty="0" smtClean="0">
                <a:ln>
                  <a:solidFill>
                    <a:schemeClr val="tx1"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돋움" pitchFamily="50" charset="-127"/>
                <a:ea typeface="돋움" pitchFamily="50" charset="-127"/>
              </a:rPr>
              <a:t>사건에 대한 문제점</a:t>
            </a:r>
            <a:endParaRPr lang="en-US" altLang="ko-KR" sz="1400" b="1" spc="-300" dirty="0" smtClean="0">
              <a:ln>
                <a:solidFill>
                  <a:schemeClr val="tx1">
                    <a:alpha val="1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069" y="0"/>
            <a:ext cx="833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b="1" dirty="0" smtClean="0">
                <a:solidFill>
                  <a:schemeClr val="accent4"/>
                </a:solidFill>
                <a:latin typeface="서울남산체 EB" panose="02020603020101020101" pitchFamily="18" charset="-127"/>
                <a:ea typeface="서울남산체 EB" panose="02020603020101020101" pitchFamily="18" charset="-127"/>
              </a:rPr>
              <a:t>3</a:t>
            </a:r>
            <a:endParaRPr lang="ko-KR" altLang="en-US" sz="7200" b="1" dirty="0">
              <a:solidFill>
                <a:schemeClr val="accent4"/>
              </a:solidFill>
              <a:latin typeface="서울남산체 EB" panose="02020603020101020101" pitchFamily="18" charset="-127"/>
              <a:ea typeface="서울남산체 EB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7525" y="449183"/>
            <a:ext cx="2635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pc="-300" dirty="0" smtClean="0">
                <a:ln>
                  <a:solidFill>
                    <a:schemeClr val="tx1"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돋움" pitchFamily="50" charset="-127"/>
                <a:ea typeface="돋움" pitchFamily="50" charset="-127"/>
              </a:rPr>
              <a:t>저희의 생각</a:t>
            </a:r>
            <a:endParaRPr lang="en-US" altLang="ko-KR" sz="1400" b="1" spc="-300" dirty="0" smtClean="0">
              <a:ln>
                <a:solidFill>
                  <a:schemeClr val="tx1">
                    <a:alpha val="1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5" name="그림 4" descr="2018121903039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162" y="1197052"/>
            <a:ext cx="2677015" cy="170464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1578" t="34671" r="34723" b="45815"/>
          <a:stretch>
            <a:fillRect/>
          </a:stretch>
        </p:blipFill>
        <p:spPr bwMode="auto">
          <a:xfrm>
            <a:off x="2147394" y="3504319"/>
            <a:ext cx="8080128" cy="202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674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9699812" y="4019318"/>
            <a:ext cx="20618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3200" b="1" spc="-300" dirty="0" smtClean="0">
                <a:ln>
                  <a:solidFill>
                    <a:schemeClr val="tx1">
                      <a:alpha val="1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목차</a:t>
            </a:r>
            <a:endParaRPr lang="en-US" altLang="ko-KR" b="1" spc="-300" dirty="0" smtClean="0">
              <a:ln>
                <a:solidFill>
                  <a:schemeClr val="tx1">
                    <a:alpha val="1000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8095129" y="4630987"/>
            <a:ext cx="3818965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093207" y="4746379"/>
            <a:ext cx="4820887" cy="2005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ko-KR" altLang="en-US" sz="2200" spc="600" dirty="0" smtClean="0">
                <a:ln>
                  <a:solidFill>
                    <a:schemeClr val="tx1">
                      <a:alpha val="1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사건개요 및 내용</a:t>
            </a:r>
            <a:endParaRPr lang="en-US" altLang="ko-KR" sz="2200" spc="600" dirty="0">
              <a:ln>
                <a:solidFill>
                  <a:schemeClr val="tx1">
                    <a:alpha val="1000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2200" spc="600" dirty="0" smtClean="0">
                <a:ln>
                  <a:solidFill>
                    <a:schemeClr val="tx1">
                      <a:alpha val="1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사건에 대한 문제점 </a:t>
            </a:r>
            <a:endParaRPr lang="en-US" altLang="ko-KR" sz="2200" spc="600" dirty="0" smtClean="0">
              <a:ln>
                <a:solidFill>
                  <a:schemeClr val="tx1">
                    <a:alpha val="1000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2200" spc="600" dirty="0" smtClean="0">
                <a:ln>
                  <a:solidFill>
                    <a:schemeClr val="tx1">
                      <a:alpha val="1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저희의 생각 </a:t>
            </a:r>
            <a:endParaRPr lang="en-US" altLang="ko-KR" sz="2200" spc="600" dirty="0" smtClean="0">
              <a:ln>
                <a:solidFill>
                  <a:schemeClr val="tx1">
                    <a:alpha val="1000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  <a:p>
            <a:pPr algn="r">
              <a:lnSpc>
                <a:spcPct val="150000"/>
              </a:lnSpc>
            </a:pPr>
            <a:endParaRPr lang="en-US" altLang="ko-KR" sz="2000" spc="600" dirty="0" smtClean="0">
              <a:ln>
                <a:solidFill>
                  <a:schemeClr val="tx1">
                    <a:alpha val="1000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225" b="90406" l="2797" r="95455"/>
                    </a14:imgEffect>
                    <a14:imgEffect>
                      <a14:colorTemperature colorTemp="5544"/>
                    </a14:imgEffect>
                    <a14:imgEffect>
                      <a14:saturation sat="141000"/>
                    </a14:imgEffect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013">
            <a:off x="10825185" y="3154171"/>
            <a:ext cx="895697" cy="848720"/>
          </a:xfrm>
          <a:prstGeom prst="rect">
            <a:avLst/>
          </a:prstGeom>
        </p:spPr>
      </p:pic>
      <p:sp>
        <p:nvSpPr>
          <p:cNvPr id="7" name="포인트가 4개인 별 6"/>
          <p:cNvSpPr/>
          <p:nvPr/>
        </p:nvSpPr>
        <p:spPr>
          <a:xfrm>
            <a:off x="10696963" y="2781415"/>
            <a:ext cx="322729" cy="363070"/>
          </a:xfrm>
          <a:prstGeom prst="star4">
            <a:avLst/>
          </a:prstGeom>
          <a:solidFill>
            <a:schemeClr val="tx1"/>
          </a:solidFill>
          <a:ln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포인트가 4개인 별 7"/>
          <p:cNvSpPr/>
          <p:nvPr/>
        </p:nvSpPr>
        <p:spPr>
          <a:xfrm>
            <a:off x="10461643" y="3171200"/>
            <a:ext cx="322729" cy="363070"/>
          </a:xfrm>
          <a:prstGeom prst="star4">
            <a:avLst/>
          </a:prstGeom>
          <a:solidFill>
            <a:schemeClr val="tx1"/>
          </a:solidFill>
          <a:ln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455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069" y="0"/>
            <a:ext cx="833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b="1" dirty="0" smtClean="0">
                <a:solidFill>
                  <a:schemeClr val="accent4"/>
                </a:solidFill>
                <a:latin typeface="서울남산체 EB" panose="02020603020101020101" pitchFamily="18" charset="-127"/>
                <a:ea typeface="서울남산체 EB" panose="02020603020101020101" pitchFamily="18" charset="-127"/>
              </a:rPr>
              <a:t>1</a:t>
            </a:r>
            <a:endParaRPr lang="ko-KR" altLang="en-US" sz="7200" b="1" dirty="0">
              <a:solidFill>
                <a:schemeClr val="accent4"/>
              </a:solidFill>
              <a:latin typeface="서울남산체 EB" panose="02020603020101020101" pitchFamily="18" charset="-127"/>
              <a:ea typeface="서울남산체 EB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7525" y="449183"/>
            <a:ext cx="2635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pc="-300" dirty="0" smtClean="0">
                <a:ln>
                  <a:solidFill>
                    <a:schemeClr val="tx1"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돋움" pitchFamily="50" charset="-127"/>
                <a:ea typeface="돋움" pitchFamily="50" charset="-127"/>
              </a:rPr>
              <a:t>사건개요  및  내용</a:t>
            </a:r>
            <a:endParaRPr lang="en-US" altLang="ko-KR" sz="1400" b="1" spc="-300" dirty="0" smtClean="0">
              <a:ln>
                <a:solidFill>
                  <a:schemeClr val="tx1">
                    <a:alpha val="1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9" name="그림 6" descr="사람, 실내이(가) 표시된 사진&#10;&#10;매우 높은 신뢰도로 생성된 설명">
            <a:extLst>
              <a:ext uri="{FF2B5EF4-FFF2-40B4-BE49-F238E27FC236}">
                <a16:creationId xmlns:a16="http://schemas.microsoft.com/office/drawing/2014/main" xmlns="" id="{6D8D5A17-73F8-4220-B90A-41608ACC93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3109" y="1289342"/>
            <a:ext cx="2249685" cy="3044832"/>
          </a:xfrm>
          <a:prstGeom prst="rect">
            <a:avLst/>
          </a:prstGeom>
        </p:spPr>
      </p:pic>
      <p:pic>
        <p:nvPicPr>
          <p:cNvPr id="10" name="그림 8" descr="사람, 실내, 벽, 여자이(가) 표시된 사진&#10;&#10;매우 높은 신뢰도로 생성된 설명">
            <a:extLst>
              <a:ext uri="{FF2B5EF4-FFF2-40B4-BE49-F238E27FC236}">
                <a16:creationId xmlns:a16="http://schemas.microsoft.com/office/drawing/2014/main" xmlns="" id="{792A30F6-694D-4BE5-AF06-6486205290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2302" y="1691372"/>
            <a:ext cx="2089496" cy="30897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14250" y="5001106"/>
            <a:ext cx="7954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9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21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일 오후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시경 경기도 수원시 수원역 인근의 노래방에서 </a:t>
            </a:r>
            <a:r>
              <a:rPr lang="ko-KR" altLang="en-US" sz="1600" b="1" dirty="0" smtClean="0">
                <a:solidFill>
                  <a:schemeClr val="accent4"/>
                </a:solidFill>
                <a:latin typeface="맑은 고딕" pitchFamily="50" charset="-127"/>
                <a:ea typeface="맑은 고딕" pitchFamily="50" charset="-127"/>
              </a:rPr>
              <a:t>가해자 여중생 </a:t>
            </a:r>
            <a:r>
              <a:rPr lang="en-US" altLang="ko-KR" sz="1600" dirty="0" smtClean="0"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명이 </a:t>
            </a:r>
            <a:r>
              <a:rPr lang="ko-KR" altLang="en-US" sz="1600" b="1" dirty="0" smtClean="0">
                <a:solidFill>
                  <a:schemeClr val="accent4"/>
                </a:solidFill>
                <a:latin typeface="맑은 고딕" pitchFamily="50" charset="-127"/>
                <a:ea typeface="맑은 고딕" pitchFamily="50" charset="-127"/>
              </a:rPr>
              <a:t>초등학생 여자아이를 폭행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하여 다치게 한 사건 </a:t>
            </a: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600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폭행을 저지르고 있던 도중 촬영한 동영상을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SNS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에 올리면서 화제</a:t>
            </a:r>
            <a:r>
              <a:rPr lang="ko-KR" altLang="en-US" sz="1600" dirty="0" smtClean="0"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>
            <a:hlinkClick r:id="rId4"/>
          </p:cNvPr>
          <p:cNvSpPr/>
          <p:nvPr/>
        </p:nvSpPr>
        <p:spPr>
          <a:xfrm>
            <a:off x="3343793" y="543419"/>
            <a:ext cx="5377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https://www.youtube.com/watch?v=7hYkUmaotHI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998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069" y="0"/>
            <a:ext cx="833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b="1" dirty="0" smtClean="0">
                <a:solidFill>
                  <a:schemeClr val="accent4"/>
                </a:solidFill>
                <a:latin typeface="서울남산체 EB" panose="02020603020101020101" pitchFamily="18" charset="-127"/>
                <a:ea typeface="서울남산체 EB" panose="02020603020101020101" pitchFamily="18" charset="-127"/>
              </a:rPr>
              <a:t>1</a:t>
            </a:r>
            <a:endParaRPr lang="ko-KR" altLang="en-US" sz="7200" b="1" dirty="0">
              <a:solidFill>
                <a:schemeClr val="accent4"/>
              </a:solidFill>
              <a:latin typeface="서울남산체 EB" panose="02020603020101020101" pitchFamily="18" charset="-127"/>
              <a:ea typeface="서울남산체 EB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7525" y="449183"/>
            <a:ext cx="2635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pc="-300" dirty="0" smtClean="0">
                <a:ln>
                  <a:solidFill>
                    <a:schemeClr val="tx1"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돋움" pitchFamily="50" charset="-127"/>
                <a:ea typeface="돋움" pitchFamily="50" charset="-127"/>
              </a:rPr>
              <a:t>사건개요  및  내용</a:t>
            </a:r>
            <a:endParaRPr lang="en-US" altLang="ko-KR" sz="1400" b="1" spc="-300" dirty="0" smtClean="0">
              <a:ln>
                <a:solidFill>
                  <a:schemeClr val="tx1">
                    <a:alpha val="1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451" y="4371149"/>
            <a:ext cx="4540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SNS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메신저를 통해 메시지를 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주고 받으며 갈등이 심화  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그림 7" descr="sns-d72e171ed09cf6f5301c7c602d7dff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2722" y="2003223"/>
            <a:ext cx="1929877" cy="1865800"/>
          </a:xfrm>
          <a:prstGeom prst="rect">
            <a:avLst/>
          </a:prstGeom>
        </p:spPr>
      </p:pic>
      <p:pic>
        <p:nvPicPr>
          <p:cNvPr id="9" name="그림 3" descr="스크린샷이(가) 표시된 사진&#10;&#10;매우 높은 신뢰도로 생성된 설명">
            <a:extLst>
              <a:ext uri="{FF2B5EF4-FFF2-40B4-BE49-F238E27FC236}">
                <a16:creationId xmlns:a16="http://schemas.microsoft.com/office/drawing/2014/main" xmlns="" id="{DD2B7FC5-F883-418A-9F05-A417A90595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5460" y="1152250"/>
            <a:ext cx="5650901" cy="50001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37310" y="2007627"/>
            <a:ext cx="4540256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98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069" y="0"/>
            <a:ext cx="833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b="1" dirty="0" smtClean="0">
                <a:solidFill>
                  <a:schemeClr val="accent4"/>
                </a:solidFill>
                <a:latin typeface="서울남산체 EB" panose="02020603020101020101" pitchFamily="18" charset="-127"/>
                <a:ea typeface="서울남산체 EB" panose="02020603020101020101" pitchFamily="18" charset="-127"/>
              </a:rPr>
              <a:t>1</a:t>
            </a:r>
            <a:endParaRPr lang="ko-KR" altLang="en-US" sz="7200" b="1" dirty="0">
              <a:solidFill>
                <a:schemeClr val="accent4"/>
              </a:solidFill>
              <a:latin typeface="서울남산체 EB" panose="02020603020101020101" pitchFamily="18" charset="-127"/>
              <a:ea typeface="서울남산체 EB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7525" y="449183"/>
            <a:ext cx="2635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pc="-300" dirty="0" smtClean="0">
                <a:ln>
                  <a:solidFill>
                    <a:schemeClr val="tx1"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돋움" pitchFamily="50" charset="-127"/>
                <a:ea typeface="돋움" pitchFamily="50" charset="-127"/>
              </a:rPr>
              <a:t>사건개요  및  내용</a:t>
            </a:r>
            <a:endParaRPr lang="en-US" altLang="ko-KR" sz="1400" b="1" spc="-300" dirty="0" smtClean="0">
              <a:ln>
                <a:solidFill>
                  <a:schemeClr val="tx1">
                    <a:alpha val="1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451" y="4371149"/>
            <a:ext cx="4540256" cy="78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노래방으로 부르고 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친구 일행과 함께 폭행   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그림 7" descr="sns-d72e171ed09cf6f5301c7c602d7dff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4760" y="2003223"/>
            <a:ext cx="1865800" cy="1865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37310" y="2007627"/>
            <a:ext cx="4540256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그림 10" descr="9712c7e2c93a62eb6bba3175e6182b05_qDE9OOTu2iZQMSZ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78627" y="1427095"/>
            <a:ext cx="2532217" cy="25322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8FE7542-65B2-44EC-8CDF-60699DF869E0}"/>
              </a:ext>
            </a:extLst>
          </p:cNvPr>
          <p:cNvSpPr txBox="1"/>
          <p:nvPr/>
        </p:nvSpPr>
        <p:spPr>
          <a:xfrm>
            <a:off x="5453208" y="4442736"/>
            <a:ext cx="644984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sz="1600" b="1" dirty="0" smtClean="0">
                <a:latin typeface="+mn-ea"/>
                <a:cs typeface="+mn-lt"/>
              </a:rPr>
              <a:t>가해자 </a:t>
            </a:r>
            <a:r>
              <a:rPr lang="ko-KR" sz="1600" b="1" dirty="0">
                <a:latin typeface="+mn-ea"/>
                <a:cs typeface="+mn-lt"/>
              </a:rPr>
              <a:t>여중생 7명이 </a:t>
            </a:r>
            <a:r>
              <a:rPr lang="ko-KR" sz="1600" b="1" dirty="0" smtClean="0">
                <a:latin typeface="+mn-ea"/>
                <a:cs typeface="+mn-lt"/>
              </a:rPr>
              <a:t>피해</a:t>
            </a:r>
            <a:r>
              <a:rPr lang="ko-KR" altLang="en-US" sz="1600" b="1" dirty="0" smtClean="0">
                <a:latin typeface="+mn-ea"/>
                <a:cs typeface="+mn-lt"/>
              </a:rPr>
              <a:t>자</a:t>
            </a:r>
            <a:r>
              <a:rPr lang="ko-KR" sz="1600" b="1" dirty="0" smtClean="0">
                <a:latin typeface="+mn-ea"/>
                <a:cs typeface="+mn-lt"/>
              </a:rPr>
              <a:t>에게 </a:t>
            </a:r>
            <a:r>
              <a:rPr lang="ko-KR" sz="1600" b="1" dirty="0" err="1">
                <a:latin typeface="+mn-ea"/>
                <a:cs typeface="+mn-lt"/>
              </a:rPr>
              <a:t>담배빵을</a:t>
            </a:r>
            <a:r>
              <a:rPr lang="ko-KR" sz="1600" b="1" dirty="0">
                <a:latin typeface="+mn-ea"/>
                <a:cs typeface="+mn-lt"/>
              </a:rPr>
              <a:t> 지지고 </a:t>
            </a:r>
            <a:endParaRPr lang="en-US" altLang="ko-KR" sz="1600" b="1" dirty="0" smtClean="0">
              <a:latin typeface="+mn-ea"/>
              <a:cs typeface="+mn-lt"/>
            </a:endParaRPr>
          </a:p>
          <a:p>
            <a:pPr algn="ctr">
              <a:lnSpc>
                <a:spcPct val="150000"/>
              </a:lnSpc>
            </a:pPr>
            <a:r>
              <a:rPr lang="ko-KR" sz="1600" b="1" dirty="0" smtClean="0">
                <a:latin typeface="+mn-ea"/>
                <a:cs typeface="+mn-lt"/>
              </a:rPr>
              <a:t>주먹과 </a:t>
            </a:r>
            <a:r>
              <a:rPr lang="ko-KR" sz="1600" b="1" dirty="0">
                <a:latin typeface="+mn-ea"/>
                <a:cs typeface="+mn-lt"/>
              </a:rPr>
              <a:t>뺨을 때리며 마이크로 후려치는 등 </a:t>
            </a:r>
            <a:endParaRPr lang="en-US" altLang="ko-KR" sz="1600" b="1" dirty="0" smtClean="0">
              <a:latin typeface="+mn-ea"/>
              <a:cs typeface="+mn-lt"/>
            </a:endParaRPr>
          </a:p>
          <a:p>
            <a:pPr algn="ctr">
              <a:lnSpc>
                <a:spcPct val="150000"/>
              </a:lnSpc>
            </a:pPr>
            <a:r>
              <a:rPr lang="ko-KR" sz="1600" b="1" dirty="0" smtClean="0">
                <a:latin typeface="+mn-ea"/>
                <a:cs typeface="+mn-lt"/>
              </a:rPr>
              <a:t>피해자에게 </a:t>
            </a:r>
            <a:r>
              <a:rPr lang="ko-KR" sz="1600" b="1" dirty="0">
                <a:latin typeface="+mn-ea"/>
                <a:cs typeface="+mn-lt"/>
              </a:rPr>
              <a:t>폭행을 가해 </a:t>
            </a:r>
            <a:endParaRPr lang="en-US" altLang="ko-KR" sz="1600" b="1" dirty="0" smtClean="0">
              <a:latin typeface="+mn-ea"/>
              <a:cs typeface="+mn-lt"/>
            </a:endParaRPr>
          </a:p>
          <a:p>
            <a:pPr algn="ctr">
              <a:lnSpc>
                <a:spcPct val="150000"/>
              </a:lnSpc>
            </a:pPr>
            <a:r>
              <a:rPr lang="ko-KR" sz="1600" b="1" dirty="0" smtClean="0">
                <a:latin typeface="+mn-ea"/>
                <a:cs typeface="+mn-lt"/>
              </a:rPr>
              <a:t>피해자의 </a:t>
            </a:r>
            <a:r>
              <a:rPr lang="ko-KR" sz="1600" b="1" dirty="0">
                <a:latin typeface="+mn-ea"/>
                <a:cs typeface="+mn-lt"/>
              </a:rPr>
              <a:t>코에서 심한 </a:t>
            </a:r>
            <a:r>
              <a:rPr lang="ko-KR" sz="1600" b="1" dirty="0" smtClean="0">
                <a:latin typeface="+mn-ea"/>
                <a:cs typeface="+mn-lt"/>
              </a:rPr>
              <a:t>출혈을 </a:t>
            </a:r>
            <a:r>
              <a:rPr lang="ko-KR" sz="1600" b="1" dirty="0">
                <a:latin typeface="+mn-ea"/>
                <a:cs typeface="+mn-lt"/>
              </a:rPr>
              <a:t>일으키고 손가락 </a:t>
            </a:r>
            <a:r>
              <a:rPr lang="ko-KR" sz="1600" b="1" dirty="0" smtClean="0">
                <a:latin typeface="+mn-ea"/>
                <a:cs typeface="+mn-lt"/>
              </a:rPr>
              <a:t>골절상</a:t>
            </a:r>
            <a:r>
              <a:rPr lang="en-US" altLang="ko-KR" sz="1600" b="1" dirty="0" smtClean="0">
                <a:latin typeface="+mn-ea"/>
                <a:cs typeface="+mn-lt"/>
              </a:rPr>
              <a:t> </a:t>
            </a:r>
            <a:r>
              <a:rPr lang="ko-KR" altLang="en-US" sz="1600" b="1" dirty="0" smtClean="0">
                <a:latin typeface="+mn-ea"/>
                <a:cs typeface="+mn-lt"/>
              </a:rPr>
              <a:t>입힘</a:t>
            </a:r>
            <a:endParaRPr lang="ko-KR" altLang="en-US" sz="1600" b="1" dirty="0">
              <a:latin typeface="+mn-ea"/>
            </a:endParaRPr>
          </a:p>
        </p:txBody>
      </p:sp>
      <p:cxnSp>
        <p:nvCxnSpPr>
          <p:cNvPr id="20" name="직선 화살표 연결선 19"/>
          <p:cNvCxnSpPr/>
          <p:nvPr/>
        </p:nvCxnSpPr>
        <p:spPr>
          <a:xfrm flipV="1">
            <a:off x="4587866" y="3081475"/>
            <a:ext cx="1289674" cy="10571"/>
          </a:xfrm>
          <a:prstGeom prst="straightConnector1">
            <a:avLst/>
          </a:prstGeom>
          <a:ln w="793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평행 사변형 20"/>
          <p:cNvSpPr/>
          <p:nvPr/>
        </p:nvSpPr>
        <p:spPr>
          <a:xfrm>
            <a:off x="9413563" y="4571998"/>
            <a:ext cx="681835" cy="232564"/>
          </a:xfrm>
          <a:prstGeom prst="parallelogram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평행 사변형 21"/>
          <p:cNvSpPr/>
          <p:nvPr/>
        </p:nvSpPr>
        <p:spPr>
          <a:xfrm>
            <a:off x="6849191" y="5670511"/>
            <a:ext cx="1586545" cy="232564"/>
          </a:xfrm>
          <a:prstGeom prst="parallelogram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평행 사변형 22"/>
          <p:cNvSpPr/>
          <p:nvPr/>
        </p:nvSpPr>
        <p:spPr>
          <a:xfrm>
            <a:off x="6753170" y="4919082"/>
            <a:ext cx="900305" cy="232564"/>
          </a:xfrm>
          <a:prstGeom prst="parallelogram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998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069" y="0"/>
            <a:ext cx="833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b="1" dirty="0" smtClean="0">
                <a:solidFill>
                  <a:schemeClr val="accent4"/>
                </a:solidFill>
                <a:latin typeface="서울남산체 EB" panose="02020603020101020101" pitchFamily="18" charset="-127"/>
                <a:ea typeface="서울남산체 EB" panose="02020603020101020101" pitchFamily="18" charset="-127"/>
              </a:rPr>
              <a:t>1</a:t>
            </a:r>
            <a:endParaRPr lang="ko-KR" altLang="en-US" sz="7200" b="1" dirty="0">
              <a:solidFill>
                <a:schemeClr val="accent4"/>
              </a:solidFill>
              <a:latin typeface="서울남산체 EB" panose="02020603020101020101" pitchFamily="18" charset="-127"/>
              <a:ea typeface="서울남산체 EB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7525" y="449183"/>
            <a:ext cx="2635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pc="-300" dirty="0" smtClean="0">
                <a:ln>
                  <a:solidFill>
                    <a:schemeClr val="tx1"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돋움" pitchFamily="50" charset="-127"/>
                <a:ea typeface="돋움" pitchFamily="50" charset="-127"/>
              </a:rPr>
              <a:t>사건개요  및  내용</a:t>
            </a:r>
            <a:endParaRPr lang="en-US" altLang="ko-KR" sz="1400" b="1" spc="-300" dirty="0" smtClean="0">
              <a:ln>
                <a:solidFill>
                  <a:schemeClr val="tx1">
                    <a:alpha val="1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7310" y="2007627"/>
            <a:ext cx="4540256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평행 사변형 21"/>
          <p:cNvSpPr/>
          <p:nvPr/>
        </p:nvSpPr>
        <p:spPr>
          <a:xfrm>
            <a:off x="5052105" y="5564800"/>
            <a:ext cx="1253556" cy="232564"/>
          </a:xfrm>
          <a:prstGeom prst="parallelogram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4BD9754-7CFB-4FE8-B290-99C58B66C9A5}"/>
              </a:ext>
            </a:extLst>
          </p:cNvPr>
          <p:cNvSpPr txBox="1"/>
          <p:nvPr/>
        </p:nvSpPr>
        <p:spPr>
          <a:xfrm>
            <a:off x="683099" y="1198162"/>
            <a:ext cx="1040633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1600" b="1" dirty="0" smtClean="0">
                <a:latin typeface="+mn-ea"/>
              </a:rPr>
              <a:t>가해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여중생</a:t>
            </a:r>
            <a:r>
              <a:rPr lang="en-US" altLang="ko-KR" sz="1600" b="1" dirty="0">
                <a:latin typeface="+mn-ea"/>
              </a:rPr>
              <a:t> 7</a:t>
            </a:r>
            <a:r>
              <a:rPr lang="ko-KR" altLang="en-US" sz="1600" b="1" dirty="0" smtClean="0">
                <a:latin typeface="+mn-ea"/>
              </a:rPr>
              <a:t>명은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최소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en-US" altLang="ko-KR" sz="1600" b="1" dirty="0">
                <a:latin typeface="+mn-ea"/>
              </a:rPr>
              <a:t>4</a:t>
            </a:r>
            <a:r>
              <a:rPr lang="ko-KR" altLang="en-US" sz="1600" b="1" dirty="0">
                <a:latin typeface="+mn-ea"/>
              </a:rPr>
              <a:t>개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지역에서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모여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집단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폭행에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가담한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것으로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확인</a:t>
            </a:r>
            <a:endParaRPr lang="en-US" altLang="ko-KR" sz="1600" b="1" dirty="0"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B5055A8-5DB2-4199-8E9D-4854475235C8}"/>
              </a:ext>
            </a:extLst>
          </p:cNvPr>
          <p:cNvSpPr txBox="1"/>
          <p:nvPr/>
        </p:nvSpPr>
        <p:spPr>
          <a:xfrm>
            <a:off x="581426" y="5071506"/>
            <a:ext cx="11010164" cy="12464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latin typeface="+mn-ea"/>
              </a:rPr>
              <a:t>각 학교의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관할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시</a:t>
            </a:r>
            <a:r>
              <a:rPr lang="en-US" altLang="ko-KR" sz="1600" b="1" dirty="0">
                <a:latin typeface="+mn-ea"/>
              </a:rPr>
              <a:t>·</a:t>
            </a:r>
            <a:r>
              <a:rPr lang="ko-KR" altLang="en-US" sz="1600" b="1" dirty="0" smtClean="0">
                <a:latin typeface="+mn-ea"/>
              </a:rPr>
              <a:t>도 교육청에서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en-US" altLang="ko-KR" sz="1600" b="1" dirty="0">
                <a:latin typeface="+mn-ea"/>
              </a:rPr>
              <a:t>1</a:t>
            </a:r>
            <a:r>
              <a:rPr lang="ko-KR" altLang="en-US" sz="1600" b="1" dirty="0">
                <a:latin typeface="+mn-ea"/>
              </a:rPr>
              <a:t>차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조사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결과를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취합한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뒤</a:t>
            </a:r>
            <a:r>
              <a:rPr lang="en-US" altLang="ko-KR" sz="1600" b="1" dirty="0">
                <a:latin typeface="+mn-ea"/>
              </a:rPr>
              <a:t> </a:t>
            </a:r>
            <a:endParaRPr lang="en-US" altLang="ko-KR" sz="1600" b="1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latin typeface="+mn-ea"/>
              </a:rPr>
              <a:t>경기교육청에서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en-US" altLang="ko-KR" sz="1600" b="1" dirty="0">
                <a:latin typeface="+mn-ea"/>
              </a:rPr>
              <a:t>‘</a:t>
            </a:r>
            <a:r>
              <a:rPr lang="ko-KR" altLang="en-US" sz="1600" b="1" dirty="0">
                <a:latin typeface="+mn-ea"/>
              </a:rPr>
              <a:t>공동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 err="1">
                <a:latin typeface="+mn-ea"/>
              </a:rPr>
              <a:t>학폭위</a:t>
            </a:r>
            <a:r>
              <a:rPr lang="en-US" altLang="ko-KR" sz="1600" b="1" dirty="0">
                <a:latin typeface="+mn-ea"/>
              </a:rPr>
              <a:t>’</a:t>
            </a:r>
            <a:r>
              <a:rPr lang="ko-KR" altLang="en-US" sz="1600" b="1" dirty="0">
                <a:latin typeface="+mn-ea"/>
              </a:rPr>
              <a:t>를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열어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징계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수위를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의결</a:t>
            </a:r>
            <a:endParaRPr lang="en-US" altLang="ko-KR" sz="1600" b="1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ko-KR" b="1" dirty="0" smtClean="0">
                <a:solidFill>
                  <a:srgbClr val="FFC000"/>
                </a:solidFill>
                <a:latin typeface="+mn-ea"/>
              </a:rPr>
              <a:t>"</a:t>
            </a:r>
            <a:r>
              <a:rPr lang="ko-KR" altLang="en-US" b="1" dirty="0">
                <a:solidFill>
                  <a:srgbClr val="FFC000"/>
                </a:solidFill>
                <a:latin typeface="+mn-ea"/>
              </a:rPr>
              <a:t>교육청과</a:t>
            </a:r>
            <a:r>
              <a:rPr lang="en-US" altLang="ko-KR" b="1" dirty="0">
                <a:solidFill>
                  <a:srgbClr val="FFC000"/>
                </a:solidFill>
                <a:latin typeface="+mn-ea"/>
              </a:rPr>
              <a:t> </a:t>
            </a:r>
            <a:r>
              <a:rPr lang="ko-KR" altLang="en-US" b="1" dirty="0">
                <a:solidFill>
                  <a:srgbClr val="FFC000"/>
                </a:solidFill>
                <a:latin typeface="+mn-ea"/>
              </a:rPr>
              <a:t>협의해</a:t>
            </a:r>
            <a:r>
              <a:rPr lang="en-US" altLang="ko-KR" b="1" dirty="0">
                <a:solidFill>
                  <a:srgbClr val="FFC000"/>
                </a:solidFill>
                <a:latin typeface="+mn-ea"/>
              </a:rPr>
              <a:t> </a:t>
            </a:r>
            <a:r>
              <a:rPr lang="ko-KR" altLang="en-US" b="1" dirty="0" smtClean="0">
                <a:solidFill>
                  <a:srgbClr val="FFC000"/>
                </a:solidFill>
                <a:latin typeface="+mn-ea"/>
              </a:rPr>
              <a:t>한</a:t>
            </a:r>
            <a:r>
              <a:rPr lang="en-US" altLang="ko-KR" b="1" dirty="0" smtClean="0">
                <a:solidFill>
                  <a:srgbClr val="FFC000"/>
                </a:solidFill>
                <a:latin typeface="+mn-ea"/>
              </a:rPr>
              <a:t> </a:t>
            </a:r>
            <a:r>
              <a:rPr lang="ko-KR" altLang="en-US" b="1" dirty="0">
                <a:solidFill>
                  <a:srgbClr val="FFC000"/>
                </a:solidFill>
                <a:latin typeface="+mn-ea"/>
              </a:rPr>
              <a:t>학교에</a:t>
            </a:r>
            <a:r>
              <a:rPr lang="en-US" altLang="ko-KR" b="1" dirty="0">
                <a:solidFill>
                  <a:srgbClr val="FFC000"/>
                </a:solidFill>
                <a:latin typeface="+mn-ea"/>
              </a:rPr>
              <a:t> </a:t>
            </a:r>
            <a:r>
              <a:rPr lang="ko-KR" altLang="en-US" b="1" dirty="0">
                <a:solidFill>
                  <a:srgbClr val="FFC000"/>
                </a:solidFill>
                <a:latin typeface="+mn-ea"/>
              </a:rPr>
              <a:t>모여서</a:t>
            </a:r>
            <a:r>
              <a:rPr lang="en-US" altLang="ko-KR" b="1" dirty="0">
                <a:solidFill>
                  <a:srgbClr val="FFC000"/>
                </a:solidFill>
                <a:latin typeface="+mn-ea"/>
              </a:rPr>
              <a:t> </a:t>
            </a:r>
            <a:r>
              <a:rPr lang="ko-KR" altLang="en-US" b="1" dirty="0" err="1">
                <a:solidFill>
                  <a:srgbClr val="FFC000"/>
                </a:solidFill>
                <a:latin typeface="+mn-ea"/>
              </a:rPr>
              <a:t>학폭위를</a:t>
            </a:r>
            <a:r>
              <a:rPr lang="en-US" altLang="ko-KR" b="1" dirty="0">
                <a:solidFill>
                  <a:srgbClr val="FFC000"/>
                </a:solidFill>
                <a:latin typeface="+mn-ea"/>
              </a:rPr>
              <a:t> </a:t>
            </a:r>
            <a:r>
              <a:rPr lang="ko-KR" altLang="en-US" b="1" dirty="0">
                <a:solidFill>
                  <a:srgbClr val="FFC000"/>
                </a:solidFill>
                <a:latin typeface="+mn-ea"/>
              </a:rPr>
              <a:t>열</a:t>
            </a:r>
            <a:r>
              <a:rPr lang="en-US" altLang="ko-KR" b="1" dirty="0">
                <a:solidFill>
                  <a:srgbClr val="FFC000"/>
                </a:solidFill>
                <a:latin typeface="+mn-ea"/>
              </a:rPr>
              <a:t> </a:t>
            </a:r>
            <a:r>
              <a:rPr lang="ko-KR" altLang="en-US" b="1" dirty="0" smtClean="0">
                <a:solidFill>
                  <a:srgbClr val="FFC000"/>
                </a:solidFill>
                <a:latin typeface="+mn-ea"/>
              </a:rPr>
              <a:t>계획으로 경찰조사가</a:t>
            </a:r>
            <a:r>
              <a:rPr lang="en-US" altLang="ko-KR" b="1" dirty="0" smtClean="0">
                <a:solidFill>
                  <a:srgbClr val="FFC000"/>
                </a:solidFill>
                <a:latin typeface="+mn-ea"/>
              </a:rPr>
              <a:t> </a:t>
            </a:r>
            <a:r>
              <a:rPr lang="ko-KR" altLang="en-US" b="1" dirty="0">
                <a:solidFill>
                  <a:srgbClr val="FFC000"/>
                </a:solidFill>
                <a:latin typeface="+mn-ea"/>
              </a:rPr>
              <a:t>끝나면</a:t>
            </a:r>
            <a:r>
              <a:rPr lang="en-US" altLang="ko-KR" b="1" dirty="0">
                <a:solidFill>
                  <a:srgbClr val="FFC000"/>
                </a:solidFill>
                <a:latin typeface="+mn-ea"/>
              </a:rPr>
              <a:t> </a:t>
            </a:r>
            <a:r>
              <a:rPr lang="ko-KR" altLang="en-US" b="1" dirty="0">
                <a:solidFill>
                  <a:srgbClr val="FFC000"/>
                </a:solidFill>
                <a:latin typeface="+mn-ea"/>
              </a:rPr>
              <a:t>일정을</a:t>
            </a:r>
            <a:r>
              <a:rPr lang="en-US" altLang="ko-KR" b="1" dirty="0">
                <a:solidFill>
                  <a:srgbClr val="FFC000"/>
                </a:solidFill>
                <a:latin typeface="+mn-ea"/>
              </a:rPr>
              <a:t> </a:t>
            </a:r>
            <a:r>
              <a:rPr lang="ko-KR" altLang="en-US" b="1" dirty="0">
                <a:solidFill>
                  <a:srgbClr val="FFC000"/>
                </a:solidFill>
                <a:latin typeface="+mn-ea"/>
              </a:rPr>
              <a:t>잡을</a:t>
            </a:r>
            <a:r>
              <a:rPr lang="en-US" altLang="ko-KR" b="1" dirty="0">
                <a:solidFill>
                  <a:srgbClr val="FFC000"/>
                </a:solidFill>
                <a:latin typeface="+mn-ea"/>
              </a:rPr>
              <a:t> </a:t>
            </a:r>
            <a:r>
              <a:rPr lang="ko-KR" altLang="en-US" b="1" dirty="0">
                <a:solidFill>
                  <a:srgbClr val="FFC000"/>
                </a:solidFill>
                <a:latin typeface="+mn-ea"/>
              </a:rPr>
              <a:t>것</a:t>
            </a:r>
            <a:r>
              <a:rPr lang="en-US" altLang="ko-KR" b="1" dirty="0" smtClean="0">
                <a:solidFill>
                  <a:srgbClr val="FFC000"/>
                </a:solidFill>
                <a:latin typeface="+mn-ea"/>
              </a:rPr>
              <a:t>"</a:t>
            </a:r>
            <a:endParaRPr lang="en-US" altLang="ko-KR" b="1" dirty="0">
              <a:solidFill>
                <a:srgbClr val="FFC000"/>
              </a:solidFill>
              <a:latin typeface="+mn-ea"/>
            </a:endParaRPr>
          </a:p>
        </p:txBody>
      </p:sp>
      <p:pic>
        <p:nvPicPr>
          <p:cNvPr id="15" name="그림 14" descr="2000px-Logo_of_Gyeonggi-do_Office_of_Education_1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9026" y="2204514"/>
            <a:ext cx="2404485" cy="2404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98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069" y="0"/>
            <a:ext cx="833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b="1" dirty="0" smtClean="0">
                <a:solidFill>
                  <a:schemeClr val="accent4"/>
                </a:solidFill>
                <a:latin typeface="서울남산체 EB" panose="02020603020101020101" pitchFamily="18" charset="-127"/>
                <a:ea typeface="서울남산체 EB" panose="02020603020101020101" pitchFamily="18" charset="-127"/>
              </a:rPr>
              <a:t>1</a:t>
            </a:r>
            <a:endParaRPr lang="ko-KR" altLang="en-US" sz="7200" b="1" dirty="0">
              <a:solidFill>
                <a:schemeClr val="accent4"/>
              </a:solidFill>
              <a:latin typeface="서울남산체 EB" panose="02020603020101020101" pitchFamily="18" charset="-127"/>
              <a:ea typeface="서울남산체 EB" panose="0202060302010102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7525" y="449183"/>
            <a:ext cx="2635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pc="-300" dirty="0" smtClean="0">
                <a:ln>
                  <a:solidFill>
                    <a:schemeClr val="tx1"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돋움" pitchFamily="50" charset="-127"/>
                <a:ea typeface="돋움" pitchFamily="50" charset="-127"/>
              </a:rPr>
              <a:t>사건개요  및  내용</a:t>
            </a:r>
            <a:endParaRPr lang="en-US" altLang="ko-KR" sz="1400" b="1" spc="-300" dirty="0" smtClean="0">
              <a:ln>
                <a:solidFill>
                  <a:schemeClr val="tx1">
                    <a:alpha val="1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7310" y="2007627"/>
            <a:ext cx="4540256" cy="414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16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평행 사변형 21"/>
          <p:cNvSpPr/>
          <p:nvPr/>
        </p:nvSpPr>
        <p:spPr>
          <a:xfrm>
            <a:off x="6907333" y="4111274"/>
            <a:ext cx="894138" cy="232564"/>
          </a:xfrm>
          <a:prstGeom prst="parallelogram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12F498-1BB8-4724-9046-25C008736A2B}"/>
              </a:ext>
            </a:extLst>
          </p:cNvPr>
          <p:cNvSpPr txBox="1"/>
          <p:nvPr/>
        </p:nvSpPr>
        <p:spPr>
          <a:xfrm>
            <a:off x="5366078" y="2168526"/>
            <a:ext cx="6462964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+mn-ea"/>
              </a:rPr>
              <a:t>“</a:t>
            </a:r>
            <a:r>
              <a:rPr lang="ko-KR" altLang="en-US" sz="1600" b="1" dirty="0" smtClean="0">
                <a:latin typeface="+mn-ea"/>
              </a:rPr>
              <a:t>폭행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혐의로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여중생</a:t>
            </a:r>
            <a:r>
              <a:rPr lang="en-US" altLang="ko-KR" sz="1600" b="1" dirty="0">
                <a:latin typeface="+mn-ea"/>
              </a:rPr>
              <a:t> 7</a:t>
            </a:r>
            <a:r>
              <a:rPr lang="ko-KR" altLang="en-US" sz="1600" b="1" dirty="0">
                <a:latin typeface="+mn-ea"/>
              </a:rPr>
              <a:t>명을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전원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검거하였으며</a:t>
            </a:r>
            <a:r>
              <a:rPr lang="en-US" altLang="ko-KR" sz="1600" b="1" dirty="0">
                <a:latin typeface="+mn-ea"/>
              </a:rPr>
              <a:t>, </a:t>
            </a:r>
            <a:endParaRPr lang="en-US" altLang="ko-KR" sz="16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+mn-ea"/>
              </a:rPr>
              <a:t>법원의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동행영장을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발부 받아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소년분류심사원에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신병을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인계했다</a:t>
            </a:r>
            <a:r>
              <a:rPr lang="en-US" altLang="ko-KR" sz="1600" b="1" dirty="0" smtClean="0">
                <a:latin typeface="+mn-ea"/>
              </a:rPr>
              <a:t>.”</a:t>
            </a:r>
            <a:r>
              <a:rPr lang="ko-KR" altLang="en-US" sz="1600" b="1" dirty="0" smtClean="0">
                <a:latin typeface="+mn-ea"/>
              </a:rPr>
              <a:t> </a:t>
            </a:r>
            <a:endParaRPr lang="en-US" altLang="ko-KR" sz="16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6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6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 smtClean="0">
                <a:latin typeface="+mn-ea"/>
              </a:rPr>
              <a:t>“</a:t>
            </a:r>
            <a:r>
              <a:rPr lang="ko-KR" altLang="en-US" sz="1600" b="1" dirty="0" smtClean="0">
                <a:latin typeface="+mn-ea"/>
              </a:rPr>
              <a:t>가해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학생들은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만</a:t>
            </a:r>
            <a:r>
              <a:rPr lang="en-US" altLang="ko-KR" sz="1600" b="1" dirty="0">
                <a:latin typeface="+mn-ea"/>
              </a:rPr>
              <a:t> 10</a:t>
            </a:r>
            <a:r>
              <a:rPr lang="ko-KR" altLang="en-US" sz="1600" b="1" dirty="0">
                <a:latin typeface="+mn-ea"/>
              </a:rPr>
              <a:t>세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이상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만</a:t>
            </a:r>
            <a:r>
              <a:rPr lang="en-US" altLang="ko-KR" sz="1600" b="1" dirty="0">
                <a:latin typeface="+mn-ea"/>
              </a:rPr>
              <a:t> 14</a:t>
            </a:r>
            <a:r>
              <a:rPr lang="ko-KR" altLang="en-US" sz="1600" b="1" dirty="0">
                <a:latin typeface="+mn-ea"/>
              </a:rPr>
              <a:t>세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미만으로</a:t>
            </a:r>
            <a:r>
              <a:rPr lang="en-US" altLang="ko-KR" sz="1600" b="1" dirty="0">
                <a:latin typeface="+mn-ea"/>
              </a:rPr>
              <a:t>, </a:t>
            </a:r>
            <a:endParaRPr lang="en-US" altLang="ko-KR" sz="16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+mn-ea"/>
              </a:rPr>
              <a:t>형사미성년자인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 err="1">
                <a:latin typeface="+mn-ea"/>
              </a:rPr>
              <a:t>촉법소년으로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형법상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범죄가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성립되지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않는다</a:t>
            </a:r>
            <a:r>
              <a:rPr lang="en-US" altLang="ko-KR" sz="1600" b="1" dirty="0">
                <a:latin typeface="+mn-ea"/>
              </a:rPr>
              <a:t>. </a:t>
            </a:r>
            <a:endParaRPr lang="en-US" altLang="ko-KR" sz="16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+mn-ea"/>
              </a:rPr>
              <a:t>소년법에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따라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지방법원소년부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또는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가정법원소년부의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처분에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따라</a:t>
            </a:r>
            <a:r>
              <a:rPr lang="en-US" altLang="ko-KR" sz="1600" b="1" dirty="0">
                <a:latin typeface="+mn-ea"/>
              </a:rPr>
              <a:t> </a:t>
            </a:r>
            <a:endParaRPr lang="en-US" altLang="ko-KR" sz="1600" b="1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b="1" dirty="0" smtClean="0">
                <a:solidFill>
                  <a:srgbClr val="C00000"/>
                </a:solidFill>
                <a:latin typeface="+mn-ea"/>
              </a:rPr>
              <a:t>보호처분</a:t>
            </a:r>
            <a:r>
              <a:rPr lang="ko-KR" altLang="en-US" sz="1600" b="1" dirty="0" smtClean="0">
                <a:latin typeface="+mn-ea"/>
              </a:rPr>
              <a:t>을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받을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수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있을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것으로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보인다</a:t>
            </a:r>
            <a:r>
              <a:rPr lang="en-US" altLang="ko-KR" sz="1600" b="1" dirty="0" smtClean="0">
                <a:latin typeface="+mn-ea"/>
              </a:rPr>
              <a:t>.”</a:t>
            </a:r>
            <a:endParaRPr lang="ko-KR" altLang="en-US" sz="1600" b="1" dirty="0">
              <a:latin typeface="+mn-ea"/>
            </a:endParaRPr>
          </a:p>
        </p:txBody>
      </p:sp>
      <p:pic>
        <p:nvPicPr>
          <p:cNvPr id="16" name="그림 15" descr="c1076e318fb6aceac3e003c5f9dd8e301707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5167" y="1934512"/>
            <a:ext cx="3978256" cy="3430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98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9214004-D3F3-436B-8B4F-673EB965210D}"/>
              </a:ext>
            </a:extLst>
          </p:cNvPr>
          <p:cNvSpPr txBox="1"/>
          <p:nvPr/>
        </p:nvSpPr>
        <p:spPr>
          <a:xfrm>
            <a:off x="794077" y="1171406"/>
            <a:ext cx="1089995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smtClean="0">
                <a:latin typeface="+mn-ea"/>
              </a:rPr>
              <a:t>학교 폭력 위원회가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열려도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징계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수위를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놓고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실효성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논란</a:t>
            </a:r>
            <a:endParaRPr lang="en-US" altLang="ko-KR" sz="1600" b="1" dirty="0">
              <a:solidFill>
                <a:srgbClr val="FFC000"/>
              </a:solidFill>
              <a:latin typeface="+mn-ea"/>
            </a:endParaRPr>
          </a:p>
        </p:txBody>
      </p:sp>
      <p:graphicFrame>
        <p:nvGraphicFramePr>
          <p:cNvPr id="5" name="다이어그램 4">
            <a:extLst>
              <a:ext uri="{FF2B5EF4-FFF2-40B4-BE49-F238E27FC236}">
                <a16:creationId xmlns="" xmlns:a16="http://schemas.microsoft.com/office/drawing/2014/main" id="{D7FA21BB-CF57-4A02-AC71-277280B9D13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598397027"/>
              </p:ext>
            </p:extLst>
          </p:nvPr>
        </p:nvGraphicFramePr>
        <p:xfrm>
          <a:off x="-768348" y="2157414"/>
          <a:ext cx="7326313" cy="3969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D55BD7-252B-46C6-B2DD-5102874DC1CD}"/>
              </a:ext>
            </a:extLst>
          </p:cNvPr>
          <p:cNvSpPr txBox="1"/>
          <p:nvPr/>
        </p:nvSpPr>
        <p:spPr>
          <a:xfrm>
            <a:off x="1927624" y="4001947"/>
            <a:ext cx="1934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폭력의 심각성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C097A81-06C7-4347-A448-9757EF728F14}"/>
              </a:ext>
            </a:extLst>
          </p:cNvPr>
          <p:cNvSpPr txBox="1"/>
          <p:nvPr/>
        </p:nvSpPr>
        <p:spPr>
          <a:xfrm>
            <a:off x="5920472" y="2993617"/>
            <a:ext cx="60293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</a:pPr>
            <a:r>
              <a:rPr lang="ko-KR" altLang="en-US" b="1" dirty="0" smtClean="0">
                <a:latin typeface="돋움" panose="020B0600000101010101" pitchFamily="50" charset="-127"/>
                <a:ea typeface="돋움" panose="020B0600000101010101" pitchFamily="50" charset="-127"/>
              </a:rPr>
              <a:t>   </a:t>
            </a:r>
            <a:r>
              <a:rPr lang="ko-KR" altLang="en-US" sz="1600" b="1" dirty="0" smtClean="0">
                <a:latin typeface="+mn-ea"/>
              </a:rPr>
              <a:t>하지만</a:t>
            </a:r>
            <a:r>
              <a:rPr lang="en-US" altLang="ko-KR" sz="1600" b="1" dirty="0" smtClean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초</a:t>
            </a:r>
            <a:r>
              <a:rPr lang="en-US" altLang="ko-KR" sz="1600" b="1" dirty="0">
                <a:latin typeface="+mn-ea"/>
              </a:rPr>
              <a:t>·</a:t>
            </a:r>
            <a:r>
              <a:rPr lang="ko-KR" altLang="en-US" sz="1600" b="1" dirty="0">
                <a:latin typeface="+mn-ea"/>
              </a:rPr>
              <a:t>중학교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등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의무교육기관의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경우</a:t>
            </a:r>
            <a:r>
              <a:rPr lang="en-US" altLang="ko-KR" sz="1600" b="1" dirty="0">
                <a:latin typeface="+mn-ea"/>
              </a:rPr>
              <a:t> </a:t>
            </a:r>
            <a:endParaRPr lang="en-US" altLang="ko-KR" b="1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b="1" dirty="0">
                <a:solidFill>
                  <a:srgbClr val="FF0000"/>
                </a:solidFill>
                <a:latin typeface="+mn-ea"/>
              </a:rPr>
              <a:t>   </a:t>
            </a:r>
            <a:endParaRPr lang="en-US" altLang="ko-KR" b="1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ko-KR" b="1" dirty="0" smtClean="0">
                <a:solidFill>
                  <a:srgbClr val="FF0000"/>
                </a:solidFill>
                <a:latin typeface="+mn-ea"/>
              </a:rPr>
              <a:t>  </a:t>
            </a:r>
            <a:r>
              <a:rPr lang="ko-KR" altLang="en-US" b="1" dirty="0" smtClean="0">
                <a:latin typeface="+mn-ea"/>
              </a:rPr>
              <a:t>퇴학</a:t>
            </a:r>
            <a:r>
              <a:rPr lang="en-US" altLang="ko-KR" b="1" dirty="0" smtClean="0">
                <a:latin typeface="+mn-ea"/>
              </a:rPr>
              <a:t> </a:t>
            </a:r>
            <a:r>
              <a:rPr lang="ko-KR" altLang="en-US" b="1" dirty="0">
                <a:latin typeface="+mn-ea"/>
              </a:rPr>
              <a:t>처분은</a:t>
            </a:r>
            <a:r>
              <a:rPr lang="en-US" altLang="ko-KR" b="1" dirty="0">
                <a:latin typeface="+mn-ea"/>
              </a:rPr>
              <a:t> </a:t>
            </a:r>
            <a:r>
              <a:rPr lang="ko-KR" altLang="en-US" b="1" dirty="0">
                <a:latin typeface="+mn-ea"/>
              </a:rPr>
              <a:t>불가능해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최고</a:t>
            </a:r>
            <a:r>
              <a:rPr lang="en-US" altLang="ko-KR" b="1" dirty="0">
                <a:latin typeface="+mn-ea"/>
              </a:rPr>
              <a:t> </a:t>
            </a:r>
            <a:r>
              <a:rPr lang="ko-KR" altLang="en-US" b="1" dirty="0">
                <a:latin typeface="+mn-ea"/>
              </a:rPr>
              <a:t>징계는</a:t>
            </a:r>
            <a:r>
              <a:rPr lang="en-US" altLang="ko-KR" b="1" dirty="0">
                <a:latin typeface="+mn-ea"/>
              </a:rPr>
              <a:t> </a:t>
            </a:r>
            <a:r>
              <a:rPr lang="ko-KR" altLang="en-US" b="1" dirty="0" err="1">
                <a:latin typeface="+mn-ea"/>
              </a:rPr>
              <a:t>강제전학</a:t>
            </a:r>
            <a:endParaRPr lang="en-US" altLang="ko-KR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069" y="0"/>
            <a:ext cx="833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b="1" dirty="0" smtClean="0">
                <a:solidFill>
                  <a:schemeClr val="accent4"/>
                </a:solidFill>
                <a:latin typeface="서울남산체 EB" panose="02020603020101020101" pitchFamily="18" charset="-127"/>
                <a:ea typeface="서울남산체 EB" panose="02020603020101020101" pitchFamily="18" charset="-127"/>
              </a:rPr>
              <a:t>2</a:t>
            </a:r>
            <a:endParaRPr lang="ko-KR" altLang="en-US" sz="7200" b="1" dirty="0">
              <a:solidFill>
                <a:schemeClr val="accent4"/>
              </a:solidFill>
              <a:latin typeface="서울남산체 EB" panose="02020603020101020101" pitchFamily="18" charset="-127"/>
              <a:ea typeface="서울남산체 EB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7525" y="449183"/>
            <a:ext cx="2635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pc="-300" dirty="0" smtClean="0">
                <a:ln>
                  <a:solidFill>
                    <a:schemeClr val="tx1"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돋움" pitchFamily="50" charset="-127"/>
                <a:ea typeface="돋움" pitchFamily="50" charset="-127"/>
              </a:rPr>
              <a:t>사건에 대한 문제점</a:t>
            </a:r>
            <a:endParaRPr lang="en-US" altLang="ko-KR" sz="1400" b="1" spc="-300" dirty="0" smtClean="0">
              <a:ln>
                <a:solidFill>
                  <a:schemeClr val="tx1">
                    <a:alpha val="1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0" name="평행 사변형 9"/>
          <p:cNvSpPr/>
          <p:nvPr/>
        </p:nvSpPr>
        <p:spPr>
          <a:xfrm>
            <a:off x="9805449" y="4327069"/>
            <a:ext cx="1014951" cy="232564"/>
          </a:xfrm>
          <a:prstGeom prst="parallelogram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336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9214004-D3F3-436B-8B4F-673EB965210D}"/>
              </a:ext>
            </a:extLst>
          </p:cNvPr>
          <p:cNvSpPr txBox="1"/>
          <p:nvPr/>
        </p:nvSpPr>
        <p:spPr>
          <a:xfrm>
            <a:off x="341827" y="2566253"/>
            <a:ext cx="11455489" cy="29546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altLang="ko-KR" b="1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r>
              <a:rPr lang="en-US" altLang="ko-KR" b="1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</a:p>
          <a:p>
            <a:endParaRPr lang="en-US" altLang="ko-KR" b="1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en-US" altLang="ko-KR" sz="1600" b="1" dirty="0">
                <a:latin typeface="+mn-ea"/>
              </a:rPr>
              <a:t>"</a:t>
            </a:r>
            <a:r>
              <a:rPr lang="ko-KR" altLang="en-US" sz="1600" b="1" dirty="0">
                <a:latin typeface="+mn-ea"/>
              </a:rPr>
              <a:t>학생들에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대해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최대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en-US" altLang="ko-KR" b="1" dirty="0">
                <a:solidFill>
                  <a:srgbClr val="FFC000"/>
                </a:solidFill>
                <a:latin typeface="+mn-ea"/>
              </a:rPr>
              <a:t>‘</a:t>
            </a:r>
            <a:r>
              <a:rPr lang="ko-KR" altLang="en-US" b="1" dirty="0" err="1">
                <a:solidFill>
                  <a:srgbClr val="FFC000"/>
                </a:solidFill>
                <a:latin typeface="+mn-ea"/>
              </a:rPr>
              <a:t>강제전학</a:t>
            </a:r>
            <a:r>
              <a:rPr lang="en-US" altLang="ko-KR" b="1" dirty="0">
                <a:solidFill>
                  <a:srgbClr val="FFC000"/>
                </a:solidFill>
                <a:latin typeface="+mn-ea"/>
              </a:rPr>
              <a:t> </a:t>
            </a:r>
            <a:r>
              <a:rPr lang="ko-KR" altLang="en-US" b="1" dirty="0">
                <a:solidFill>
                  <a:srgbClr val="FFC000"/>
                </a:solidFill>
                <a:latin typeface="+mn-ea"/>
              </a:rPr>
              <a:t>처분</a:t>
            </a:r>
            <a:r>
              <a:rPr lang="en-US" altLang="ko-KR" b="1" dirty="0">
                <a:solidFill>
                  <a:srgbClr val="FFC000"/>
                </a:solidFill>
                <a:latin typeface="+mn-ea"/>
              </a:rPr>
              <a:t>’</a:t>
            </a:r>
            <a:r>
              <a:rPr lang="ko-KR" altLang="en-US" sz="1600" b="1" dirty="0">
                <a:latin typeface="+mn-ea"/>
              </a:rPr>
              <a:t>을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내릴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수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있지만</a:t>
            </a:r>
            <a:r>
              <a:rPr lang="en-US" altLang="ko-KR" sz="1600" b="1" dirty="0">
                <a:latin typeface="+mn-ea"/>
              </a:rPr>
              <a:t>, </a:t>
            </a:r>
            <a:r>
              <a:rPr lang="ko-KR" altLang="en-US" sz="1600" b="1" dirty="0">
                <a:latin typeface="+mn-ea"/>
              </a:rPr>
              <a:t>징계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수위는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각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학교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자치위원회의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결정사항</a:t>
            </a:r>
            <a:r>
              <a:rPr lang="en-US" altLang="ko-KR" sz="1600" b="1" dirty="0">
                <a:latin typeface="+mn-ea"/>
              </a:rPr>
              <a:t>“</a:t>
            </a:r>
          </a:p>
          <a:p>
            <a:pPr algn="ctr">
              <a:lnSpc>
                <a:spcPct val="200000"/>
              </a:lnSpc>
            </a:pPr>
            <a:endParaRPr lang="en-US" altLang="ko-KR" sz="1600" b="1" dirty="0" smtClean="0">
              <a:latin typeface="+mn-ea"/>
            </a:endParaRPr>
          </a:p>
          <a:p>
            <a:pPr algn="ctr">
              <a:lnSpc>
                <a:spcPct val="200000"/>
              </a:lnSpc>
            </a:pPr>
            <a:r>
              <a:rPr lang="en-US" altLang="ko-KR" sz="1600" b="1" dirty="0" smtClean="0">
                <a:latin typeface="+mn-ea"/>
              </a:rPr>
              <a:t>"</a:t>
            </a:r>
            <a:r>
              <a:rPr lang="ko-KR" altLang="en-US" sz="1600" b="1" dirty="0">
                <a:latin typeface="+mn-ea"/>
              </a:rPr>
              <a:t>원래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피해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학생과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가해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학생이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같은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학교에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재학하던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것이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아니어서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징계의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실효성은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떨어지는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것이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사실</a:t>
            </a:r>
            <a:r>
              <a:rPr lang="en-US" altLang="ko-KR" sz="1600" b="1" dirty="0">
                <a:latin typeface="+mn-ea"/>
              </a:rPr>
              <a:t>"</a:t>
            </a:r>
          </a:p>
          <a:p>
            <a:pPr algn="ctr">
              <a:lnSpc>
                <a:spcPct val="200000"/>
              </a:lnSpc>
            </a:pPr>
            <a:r>
              <a:rPr lang="en-US" altLang="ko-KR" sz="1600" b="1" dirty="0">
                <a:latin typeface="+mn-ea"/>
              </a:rPr>
              <a:t>"</a:t>
            </a:r>
            <a:r>
              <a:rPr lang="ko-KR" altLang="en-US" sz="1600" b="1" dirty="0">
                <a:latin typeface="+mn-ea"/>
              </a:rPr>
              <a:t>다만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피해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학생과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가해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학생이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고등학교에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진학할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때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같은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학교로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가지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않도록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하는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정도의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>
                <a:latin typeface="+mn-ea"/>
              </a:rPr>
              <a:t>조치는</a:t>
            </a:r>
            <a:r>
              <a:rPr lang="en-US" altLang="ko-KR" sz="1600" b="1" dirty="0">
                <a:latin typeface="+mn-ea"/>
              </a:rPr>
              <a:t> </a:t>
            </a:r>
            <a:r>
              <a:rPr lang="ko-KR" altLang="en-US" sz="1600" b="1" dirty="0" smtClean="0">
                <a:latin typeface="+mn-ea"/>
              </a:rPr>
              <a:t>가능하다</a:t>
            </a:r>
            <a:r>
              <a:rPr lang="en-US" altLang="ko-KR" sz="1600" b="1" dirty="0" smtClean="0">
                <a:latin typeface="+mn-ea"/>
              </a:rPr>
              <a:t>."</a:t>
            </a:r>
            <a:endParaRPr lang="en-US" altLang="ko-KR" sz="1600" b="1" dirty="0">
              <a:latin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069" y="0"/>
            <a:ext cx="833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200" b="1" dirty="0" smtClean="0">
                <a:solidFill>
                  <a:schemeClr val="accent4"/>
                </a:solidFill>
                <a:latin typeface="서울남산체 EB" panose="02020603020101020101" pitchFamily="18" charset="-127"/>
                <a:ea typeface="서울남산체 EB" panose="02020603020101020101" pitchFamily="18" charset="-127"/>
              </a:rPr>
              <a:t>2</a:t>
            </a:r>
            <a:endParaRPr lang="ko-KR" altLang="en-US" sz="7200" b="1" dirty="0">
              <a:solidFill>
                <a:schemeClr val="accent4"/>
              </a:solidFill>
              <a:latin typeface="서울남산체 EB" panose="02020603020101020101" pitchFamily="18" charset="-127"/>
              <a:ea typeface="서울남산체 EB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7525" y="449183"/>
            <a:ext cx="2635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spc="-300" dirty="0" smtClean="0">
                <a:ln>
                  <a:solidFill>
                    <a:schemeClr val="tx1">
                      <a:alpha val="1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돋움" pitchFamily="50" charset="-127"/>
                <a:ea typeface="돋움" pitchFamily="50" charset="-127"/>
              </a:rPr>
              <a:t>사건에 대한 문제점</a:t>
            </a:r>
            <a:endParaRPr lang="en-US" altLang="ko-KR" sz="1400" b="1" spc="-300" dirty="0" smtClean="0">
              <a:ln>
                <a:solidFill>
                  <a:schemeClr val="tx1">
                    <a:alpha val="10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7" name="그림 6" descr="11509_23803_12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7942" y="1944601"/>
            <a:ext cx="3636103" cy="1182523"/>
          </a:xfrm>
          <a:prstGeom prst="rect">
            <a:avLst/>
          </a:prstGeom>
        </p:spPr>
      </p:pic>
      <p:sp>
        <p:nvSpPr>
          <p:cNvPr id="8" name="평행 사변형 7"/>
          <p:cNvSpPr/>
          <p:nvPr/>
        </p:nvSpPr>
        <p:spPr>
          <a:xfrm>
            <a:off x="7469236" y="4623059"/>
            <a:ext cx="1341774" cy="232564"/>
          </a:xfrm>
          <a:prstGeom prst="parallelogram">
            <a:avLst/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2112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384</Words>
  <Application>Microsoft Office PowerPoint</Application>
  <PresentationFormat>사용자 지정</PresentationFormat>
  <Paragraphs>80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/>
  <cp:lastModifiedBy>USER</cp:lastModifiedBy>
  <cp:revision>179</cp:revision>
  <dcterms:created xsi:type="dcterms:W3CDTF">2012-07-30T17:18:39Z</dcterms:created>
  <dcterms:modified xsi:type="dcterms:W3CDTF">2019-09-30T18:08:31Z</dcterms:modified>
</cp:coreProperties>
</file>