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sldIdLst>
    <p:sldId id="304" r:id="rId4"/>
    <p:sldId id="261" r:id="rId5"/>
    <p:sldId id="340" r:id="rId6"/>
    <p:sldId id="342" r:id="rId7"/>
    <p:sldId id="344" r:id="rId8"/>
    <p:sldId id="305" r:id="rId9"/>
    <p:sldId id="306" r:id="rId10"/>
    <p:sldId id="311" r:id="rId11"/>
    <p:sldId id="307" r:id="rId12"/>
    <p:sldId id="310" r:id="rId13"/>
    <p:sldId id="338" r:id="rId14"/>
    <p:sldId id="312" r:id="rId15"/>
    <p:sldId id="345" r:id="rId16"/>
    <p:sldId id="347" r:id="rId17"/>
    <p:sldId id="348" r:id="rId18"/>
    <p:sldId id="337" r:id="rId19"/>
    <p:sldId id="339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88693" autoAdjust="0"/>
  </p:normalViewPr>
  <p:slideViewPr>
    <p:cSldViewPr>
      <p:cViewPr varScale="1">
        <p:scale>
          <a:sx n="107" d="100"/>
          <a:sy n="107" d="100"/>
        </p:scale>
        <p:origin x="630" y="90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3D3C4-67E2-43F3-86EC-E0EE43A8BEA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32C6628-CDAA-45AC-AABE-B149F6A0FD88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비정상적인 양육 과정</a:t>
          </a:r>
          <a:endParaRPr lang="ko-KR" altLang="en-US" sz="24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gm:t>
    </dgm:pt>
    <dgm:pt modelId="{E78834F5-8EA2-4F11-AF92-8C3899DF6254}" type="parTrans" cxnId="{C95FF77D-527C-4F74-A7CE-DB7C5DD0B3B6}">
      <dgm:prSet/>
      <dgm:spPr/>
      <dgm:t>
        <a:bodyPr/>
        <a:lstStyle/>
        <a:p>
          <a:pPr latinLnBrk="1"/>
          <a:endParaRPr lang="ko-KR" altLang="en-US"/>
        </a:p>
      </dgm:t>
    </dgm:pt>
    <dgm:pt modelId="{AC9EEF8F-A488-4F84-BEC4-F25A29660904}" type="sibTrans" cxnId="{C95FF77D-527C-4F74-A7CE-DB7C5DD0B3B6}">
      <dgm:prSet/>
      <dgm:spPr/>
      <dgm:t>
        <a:bodyPr/>
        <a:lstStyle/>
        <a:p>
          <a:pPr latinLnBrk="1"/>
          <a:endParaRPr lang="ko-KR" altLang="en-US"/>
        </a:p>
      </dgm:t>
    </dgm:pt>
    <dgm:pt modelId="{50D28B50-537A-4F01-A1F5-BA0DF8CB0296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어린 시절의 학대 경험</a:t>
          </a:r>
          <a:endParaRPr lang="ko-KR" altLang="en-US" sz="24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gm:t>
    </dgm:pt>
    <dgm:pt modelId="{2BA7CAA8-49DF-49EF-B074-8BBB86538202}" type="parTrans" cxnId="{DB9BAE99-E25B-4739-8AD2-3620AB2F9A44}">
      <dgm:prSet/>
      <dgm:spPr/>
      <dgm:t>
        <a:bodyPr/>
        <a:lstStyle/>
        <a:p>
          <a:pPr latinLnBrk="1"/>
          <a:endParaRPr lang="ko-KR" altLang="en-US"/>
        </a:p>
      </dgm:t>
    </dgm:pt>
    <dgm:pt modelId="{84108B90-0186-43FF-8CBF-874D0DC14730}" type="sibTrans" cxnId="{DB9BAE99-E25B-4739-8AD2-3620AB2F9A44}">
      <dgm:prSet/>
      <dgm:spPr/>
      <dgm:t>
        <a:bodyPr/>
        <a:lstStyle/>
        <a:p>
          <a:pPr latinLnBrk="1"/>
          <a:endParaRPr lang="ko-KR" altLang="en-US"/>
        </a:p>
      </dgm:t>
    </dgm:pt>
    <dgm:pt modelId="{15EA1373-5D05-4E31-8D75-208A8904F214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학대 피해자의 성장</a:t>
          </a:r>
          <a:endParaRPr lang="ko-KR" altLang="en-US" sz="24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gm:t>
    </dgm:pt>
    <dgm:pt modelId="{3E7506FA-F0DF-45BE-9D2D-D3067D627159}" type="parTrans" cxnId="{7BA3655B-4C57-48BA-95CA-DB82FCD4804D}">
      <dgm:prSet/>
      <dgm:spPr/>
      <dgm:t>
        <a:bodyPr/>
        <a:lstStyle/>
        <a:p>
          <a:pPr latinLnBrk="1"/>
          <a:endParaRPr lang="ko-KR" altLang="en-US"/>
        </a:p>
      </dgm:t>
    </dgm:pt>
    <dgm:pt modelId="{94857563-9AEA-4DF9-A9E7-14DF4158AB87}" type="sibTrans" cxnId="{7BA3655B-4C57-48BA-95CA-DB82FCD4804D}">
      <dgm:prSet/>
      <dgm:spPr/>
      <dgm:t>
        <a:bodyPr/>
        <a:lstStyle/>
        <a:p>
          <a:pPr latinLnBrk="1"/>
          <a:endParaRPr lang="ko-KR" altLang="en-US"/>
        </a:p>
      </dgm:t>
    </dgm:pt>
    <dgm:pt modelId="{4E1A7983-4D7E-4781-AB8E-FD8E4D8D2F84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학대 피해자가 가해자로 변화</a:t>
          </a:r>
          <a:endParaRPr lang="ko-KR" altLang="en-US" sz="20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gm:t>
    </dgm:pt>
    <dgm:pt modelId="{559366E9-C240-4135-9C92-AEDA4F26014F}" type="parTrans" cxnId="{97E84FF0-42D8-4CCF-853D-8A7E32C33526}">
      <dgm:prSet/>
      <dgm:spPr/>
      <dgm:t>
        <a:bodyPr/>
        <a:lstStyle/>
        <a:p>
          <a:pPr latinLnBrk="1"/>
          <a:endParaRPr lang="ko-KR" altLang="en-US"/>
        </a:p>
      </dgm:t>
    </dgm:pt>
    <dgm:pt modelId="{A42F80B0-C301-436A-9D8E-68BD821B2F62}" type="sibTrans" cxnId="{97E84FF0-42D8-4CCF-853D-8A7E32C33526}">
      <dgm:prSet/>
      <dgm:spPr/>
      <dgm:t>
        <a:bodyPr/>
        <a:lstStyle/>
        <a:p>
          <a:pPr latinLnBrk="1"/>
          <a:endParaRPr lang="ko-KR" altLang="en-US"/>
        </a:p>
      </dgm:t>
    </dgm:pt>
    <dgm:pt modelId="{9D280452-D0BD-4517-9A2E-1D36C246CDDB}" type="pres">
      <dgm:prSet presAssocID="{8873D3C4-67E2-43F3-86EC-E0EE43A8BE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731929-7983-475C-A8AC-608D49E899F6}" type="pres">
      <dgm:prSet presAssocID="{8873D3C4-67E2-43F3-86EC-E0EE43A8BEAA}" presName="cycle" presStyleCnt="0"/>
      <dgm:spPr/>
    </dgm:pt>
    <dgm:pt modelId="{1BCCC857-07B8-4969-854A-5035EC2FAEB7}" type="pres">
      <dgm:prSet presAssocID="{A32C6628-CDAA-45AC-AABE-B149F6A0FD88}" presName="nodeFirstNode" presStyleLbl="node1" presStyleIdx="0" presStyleCnt="4" custScaleX="138100" custScaleY="72020" custRadScaleRad="112561" custRadScaleInc="-20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6F1B5F-4848-4792-A41E-39D3896B380B}" type="pres">
      <dgm:prSet presAssocID="{AC9EEF8F-A488-4F84-BEC4-F25A29660904}" presName="sibTransFirstNode" presStyleLbl="bgShp" presStyleIdx="0" presStyleCnt="1" custAng="829026" custLinFactNeighborX="0" custLinFactNeighborY="22972"/>
      <dgm:spPr/>
      <dgm:t>
        <a:bodyPr/>
        <a:lstStyle/>
        <a:p>
          <a:pPr latinLnBrk="1"/>
          <a:endParaRPr lang="ko-KR" altLang="en-US"/>
        </a:p>
      </dgm:t>
    </dgm:pt>
    <dgm:pt modelId="{DF73BDBD-9FAF-4D1E-835B-37DF2EE5C20F}" type="pres">
      <dgm:prSet presAssocID="{50D28B50-537A-4F01-A1F5-BA0DF8CB0296}" presName="nodeFollowingNodes" presStyleLbl="node1" presStyleIdx="1" presStyleCnt="4" custScaleX="138304" custRadScaleRad="174817" custRadScaleInc="-6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582DEC-D96B-42E4-B050-288644DCB6F5}" type="pres">
      <dgm:prSet presAssocID="{15EA1373-5D05-4E31-8D75-208A8904F214}" presName="nodeFollowingNodes" presStyleLbl="node1" presStyleIdx="2" presStyleCnt="4" custScaleX="128173" custScaleY="73014" custRadScaleRad="114958" custRadScaleInc="19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328EF1-136D-4DFA-9894-D42BB633674C}" type="pres">
      <dgm:prSet presAssocID="{4E1A7983-4D7E-4781-AB8E-FD8E4D8D2F84}" presName="nodeFollowingNodes" presStyleLbl="node1" presStyleIdx="3" presStyleCnt="4" custScaleX="144182" custRadScaleRad="174850" custRadScaleInc="-2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5EBF86D-1AD3-424C-BC6A-07F5478561D6}" type="presOf" srcId="{4E1A7983-4D7E-4781-AB8E-FD8E4D8D2F84}" destId="{25328EF1-136D-4DFA-9894-D42BB633674C}" srcOrd="0" destOrd="0" presId="urn:microsoft.com/office/officeart/2005/8/layout/cycle3"/>
    <dgm:cxn modelId="{7BA3655B-4C57-48BA-95CA-DB82FCD4804D}" srcId="{8873D3C4-67E2-43F3-86EC-E0EE43A8BEAA}" destId="{15EA1373-5D05-4E31-8D75-208A8904F214}" srcOrd="2" destOrd="0" parTransId="{3E7506FA-F0DF-45BE-9D2D-D3067D627159}" sibTransId="{94857563-9AEA-4DF9-A9E7-14DF4158AB87}"/>
    <dgm:cxn modelId="{C95FF77D-527C-4F74-A7CE-DB7C5DD0B3B6}" srcId="{8873D3C4-67E2-43F3-86EC-E0EE43A8BEAA}" destId="{A32C6628-CDAA-45AC-AABE-B149F6A0FD88}" srcOrd="0" destOrd="0" parTransId="{E78834F5-8EA2-4F11-AF92-8C3899DF6254}" sibTransId="{AC9EEF8F-A488-4F84-BEC4-F25A29660904}"/>
    <dgm:cxn modelId="{384BD30B-7C57-4D1E-B1EB-194D7693617E}" type="presOf" srcId="{8873D3C4-67E2-43F3-86EC-E0EE43A8BEAA}" destId="{9D280452-D0BD-4517-9A2E-1D36C246CDDB}" srcOrd="0" destOrd="0" presId="urn:microsoft.com/office/officeart/2005/8/layout/cycle3"/>
    <dgm:cxn modelId="{A58AE2F9-D989-4B95-855E-0DA6F006C26F}" type="presOf" srcId="{AC9EEF8F-A488-4F84-BEC4-F25A29660904}" destId="{D86F1B5F-4848-4792-A41E-39D3896B380B}" srcOrd="0" destOrd="0" presId="urn:microsoft.com/office/officeart/2005/8/layout/cycle3"/>
    <dgm:cxn modelId="{DC793CE0-B5A3-4C88-A2BD-85B6AD23FA04}" type="presOf" srcId="{50D28B50-537A-4F01-A1F5-BA0DF8CB0296}" destId="{DF73BDBD-9FAF-4D1E-835B-37DF2EE5C20F}" srcOrd="0" destOrd="0" presId="urn:microsoft.com/office/officeart/2005/8/layout/cycle3"/>
    <dgm:cxn modelId="{E05CEB97-0F4D-4C4C-ADB1-3F5DF600ACF2}" type="presOf" srcId="{15EA1373-5D05-4E31-8D75-208A8904F214}" destId="{76582DEC-D96B-42E4-B050-288644DCB6F5}" srcOrd="0" destOrd="0" presId="urn:microsoft.com/office/officeart/2005/8/layout/cycle3"/>
    <dgm:cxn modelId="{97E84FF0-42D8-4CCF-853D-8A7E32C33526}" srcId="{8873D3C4-67E2-43F3-86EC-E0EE43A8BEAA}" destId="{4E1A7983-4D7E-4781-AB8E-FD8E4D8D2F84}" srcOrd="3" destOrd="0" parTransId="{559366E9-C240-4135-9C92-AEDA4F26014F}" sibTransId="{A42F80B0-C301-436A-9D8E-68BD821B2F62}"/>
    <dgm:cxn modelId="{F3ED3748-6D7E-4303-8B45-A65E5443A1EB}" type="presOf" srcId="{A32C6628-CDAA-45AC-AABE-B149F6A0FD88}" destId="{1BCCC857-07B8-4969-854A-5035EC2FAEB7}" srcOrd="0" destOrd="0" presId="urn:microsoft.com/office/officeart/2005/8/layout/cycle3"/>
    <dgm:cxn modelId="{DB9BAE99-E25B-4739-8AD2-3620AB2F9A44}" srcId="{8873D3C4-67E2-43F3-86EC-E0EE43A8BEAA}" destId="{50D28B50-537A-4F01-A1F5-BA0DF8CB0296}" srcOrd="1" destOrd="0" parTransId="{2BA7CAA8-49DF-49EF-B074-8BBB86538202}" sibTransId="{84108B90-0186-43FF-8CBF-874D0DC14730}"/>
    <dgm:cxn modelId="{B3C87712-2361-4915-8B22-12BD76FCE706}" type="presParOf" srcId="{9D280452-D0BD-4517-9A2E-1D36C246CDDB}" destId="{CF731929-7983-475C-A8AC-608D49E899F6}" srcOrd="0" destOrd="0" presId="urn:microsoft.com/office/officeart/2005/8/layout/cycle3"/>
    <dgm:cxn modelId="{CB3830D8-19BD-4A31-AB69-EC5CF1220856}" type="presParOf" srcId="{CF731929-7983-475C-A8AC-608D49E899F6}" destId="{1BCCC857-07B8-4969-854A-5035EC2FAEB7}" srcOrd="0" destOrd="0" presId="urn:microsoft.com/office/officeart/2005/8/layout/cycle3"/>
    <dgm:cxn modelId="{BE5AF087-5EDC-45E0-B9FC-9F624DB66B43}" type="presParOf" srcId="{CF731929-7983-475C-A8AC-608D49E899F6}" destId="{D86F1B5F-4848-4792-A41E-39D3896B380B}" srcOrd="1" destOrd="0" presId="urn:microsoft.com/office/officeart/2005/8/layout/cycle3"/>
    <dgm:cxn modelId="{A5DDEDA7-8D73-4821-BAEB-D9B985A69FAC}" type="presParOf" srcId="{CF731929-7983-475C-A8AC-608D49E899F6}" destId="{DF73BDBD-9FAF-4D1E-835B-37DF2EE5C20F}" srcOrd="2" destOrd="0" presId="urn:microsoft.com/office/officeart/2005/8/layout/cycle3"/>
    <dgm:cxn modelId="{4F50014E-F7AF-47FE-A730-1A6DD11C7354}" type="presParOf" srcId="{CF731929-7983-475C-A8AC-608D49E899F6}" destId="{76582DEC-D96B-42E4-B050-288644DCB6F5}" srcOrd="3" destOrd="0" presId="urn:microsoft.com/office/officeart/2005/8/layout/cycle3"/>
    <dgm:cxn modelId="{AEA6BAD4-9981-4C06-A453-872798B25B8D}" type="presParOf" srcId="{CF731929-7983-475C-A8AC-608D49E899F6}" destId="{25328EF1-136D-4DFA-9894-D42BB633674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1B5F-4848-4792-A41E-39D3896B380B}">
      <dsp:nvSpPr>
        <dsp:cNvPr id="0" name=""/>
        <dsp:cNvSpPr/>
      </dsp:nvSpPr>
      <dsp:spPr>
        <a:xfrm rot="829026">
          <a:off x="2235284" y="-406876"/>
          <a:ext cx="3445529" cy="3445529"/>
        </a:xfrm>
        <a:prstGeom prst="circularArrow">
          <a:avLst>
            <a:gd name="adj1" fmla="val 4668"/>
            <a:gd name="adj2" fmla="val 272909"/>
            <a:gd name="adj3" fmla="val 10447225"/>
            <a:gd name="adj4" fmla="val 1996601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CC857-07B8-4969-854A-5035EC2FAEB7}">
      <dsp:nvSpPr>
        <dsp:cNvPr id="0" name=""/>
        <dsp:cNvSpPr/>
      </dsp:nvSpPr>
      <dsp:spPr>
        <a:xfrm>
          <a:off x="2403766" y="0"/>
          <a:ext cx="3108566" cy="810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비정상적인 양육 과정</a:t>
          </a:r>
          <a:endParaRPr lang="ko-KR" altLang="en-US" sz="2400" kern="12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sp:txBody>
      <dsp:txXfrm>
        <a:off x="2443335" y="39569"/>
        <a:ext cx="3029428" cy="731430"/>
      </dsp:txXfrm>
    </dsp:sp>
    <dsp:sp modelId="{DF73BDBD-9FAF-4D1E-835B-37DF2EE5C20F}">
      <dsp:nvSpPr>
        <dsp:cNvPr id="0" name=""/>
        <dsp:cNvSpPr/>
      </dsp:nvSpPr>
      <dsp:spPr>
        <a:xfrm>
          <a:off x="4599664" y="1217950"/>
          <a:ext cx="3113158" cy="112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어린 시절의 학대 경험</a:t>
          </a:r>
          <a:endParaRPr lang="ko-KR" altLang="en-US" sz="2400" kern="12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sp:txBody>
      <dsp:txXfrm>
        <a:off x="4654605" y="1272891"/>
        <a:ext cx="3003276" cy="1015594"/>
      </dsp:txXfrm>
    </dsp:sp>
    <dsp:sp modelId="{76582DEC-D96B-42E4-B050-288644DCB6F5}">
      <dsp:nvSpPr>
        <dsp:cNvPr id="0" name=""/>
        <dsp:cNvSpPr/>
      </dsp:nvSpPr>
      <dsp:spPr>
        <a:xfrm>
          <a:off x="2515487" y="2778644"/>
          <a:ext cx="2885114" cy="821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학대 피해자의 성장</a:t>
          </a:r>
          <a:endParaRPr lang="ko-KR" altLang="en-US" sz="2400" kern="12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sp:txBody>
      <dsp:txXfrm>
        <a:off x="2555602" y="2818759"/>
        <a:ext cx="2804884" cy="741525"/>
      </dsp:txXfrm>
    </dsp:sp>
    <dsp:sp modelId="{25328EF1-136D-4DFA-9894-D42BB633674C}">
      <dsp:nvSpPr>
        <dsp:cNvPr id="0" name=""/>
        <dsp:cNvSpPr/>
      </dsp:nvSpPr>
      <dsp:spPr>
        <a:xfrm>
          <a:off x="209083" y="1315191"/>
          <a:ext cx="3245469" cy="112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tx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rPr>
            <a:t>학대 피해자가 가해자로 변화</a:t>
          </a:r>
          <a:endParaRPr lang="ko-KR" altLang="en-US" sz="2000" kern="1200" dirty="0">
            <a:solidFill>
              <a:schemeClr val="tx1"/>
            </a:solidFill>
            <a:latin typeface="Tmon몬소리 Black" panose="02000A03000000000000" pitchFamily="2" charset="-127"/>
            <a:ea typeface="Tmon몬소리 Black" panose="02000A03000000000000" pitchFamily="2" charset="-127"/>
          </a:endParaRPr>
        </a:p>
      </dsp:txBody>
      <dsp:txXfrm>
        <a:off x="264024" y="1370132"/>
        <a:ext cx="3135587" cy="101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0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3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8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환경적 요인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사회적 고립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5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환경적 요인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사회적 고립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6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1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2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6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8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0778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32657" y="795845"/>
            <a:ext cx="9144000" cy="2376264"/>
          </a:xfrm>
        </p:spPr>
        <p:txBody>
          <a:bodyPr/>
          <a:lstStyle/>
          <a:p>
            <a:r>
              <a:rPr lang="ko-KR" altLang="en-US" sz="48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최근 우리나라의 </a:t>
            </a:r>
            <a:r>
              <a:rPr lang="ko-KR" altLang="en-US" sz="48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 살해</a:t>
            </a:r>
            <a:r>
              <a:rPr lang="ko-KR" altLang="en-US" sz="48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양상</a:t>
            </a:r>
            <a:endParaRPr lang="ko-KR" altLang="en-US" sz="48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5" name="부제목 4">
            <a:extLst>
              <a:ext uri="{FF2B5EF4-FFF2-40B4-BE49-F238E27FC236}">
                <a16:creationId xmlns:a16="http://schemas.microsoft.com/office/drawing/2014/main" id="{4C4AF24C-4776-4CB9-AE22-83FCFE54AE9A}"/>
              </a:ext>
            </a:extLst>
          </p:cNvPr>
          <p:cNvSpPr txBox="1">
            <a:spLocks/>
          </p:cNvSpPr>
          <p:nvPr/>
        </p:nvSpPr>
        <p:spPr>
          <a:xfrm>
            <a:off x="5652120" y="3318852"/>
            <a:ext cx="3384376" cy="630349"/>
          </a:xfrm>
          <a:prstGeom prst="bracketPair">
            <a:avLst>
              <a:gd name="adj" fmla="val 22111"/>
            </a:avLst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경찰학과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201621714 </a:t>
            </a:r>
            <a:r>
              <a:rPr lang="ko-KR" altLang="en-US" sz="2800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황준엽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201820557 </a:t>
            </a:r>
            <a:r>
              <a:rPr lang="ko-KR" altLang="en-US" sz="2800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조찬희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6" name="바닥글 개체 틀 2">
            <a:extLst>
              <a:ext uri="{FF2B5EF4-FFF2-40B4-BE49-F238E27FC236}">
                <a16:creationId xmlns:a16="http://schemas.microsoft.com/office/drawing/2014/main" id="{FCB5E869-526D-4FCC-9B7B-EC2A3F313100}"/>
              </a:ext>
            </a:extLst>
          </p:cNvPr>
          <p:cNvSpPr txBox="1">
            <a:spLocks/>
          </p:cNvSpPr>
          <p:nvPr/>
        </p:nvSpPr>
        <p:spPr>
          <a:xfrm>
            <a:off x="6115222" y="4726295"/>
            <a:ext cx="3900452" cy="20610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학대 경험에서 비롯된 악순환</a:t>
            </a:r>
            <a:endParaRPr lang="ko-KR" altLang="en-US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744916637"/>
              </p:ext>
            </p:extLst>
          </p:nvPr>
        </p:nvGraphicFramePr>
        <p:xfrm>
          <a:off x="611560" y="1131590"/>
          <a:ext cx="79208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3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295638"/>
            <a:ext cx="9144000" cy="576064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우리나라 </a:t>
            </a:r>
            <a:r>
              <a:rPr lang="ko-KR" altLang="en-US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 살해의 특이점</a:t>
            </a: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068" y="1203598"/>
            <a:ext cx="89434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자녀 </a:t>
            </a:r>
            <a:r>
              <a:rPr lang="ko-KR" altLang="en-US" sz="2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살해 포함 가족 살해 </a:t>
            </a:r>
            <a:r>
              <a:rPr lang="ko-KR" altLang="en-US" sz="26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영국보다 </a:t>
            </a:r>
            <a:r>
              <a:rPr lang="en-US" altLang="ko-KR" sz="26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2.5</a:t>
            </a:r>
            <a:r>
              <a:rPr lang="ko-KR" altLang="en-US" sz="26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배 미국보다 </a:t>
            </a:r>
            <a:r>
              <a:rPr lang="en-US" altLang="ko-KR" sz="26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5</a:t>
            </a:r>
            <a:r>
              <a:rPr lang="ko-KR" altLang="en-US" sz="26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배 높음</a:t>
            </a:r>
            <a:endParaRPr lang="en-US" altLang="ko-KR" sz="26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sz="26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우리나라의 </a:t>
            </a:r>
            <a:r>
              <a:rPr lang="ko-KR" altLang="en-US" sz="2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가족관계는 잘 유지하다 경제적 정신적으로 어려우면 이를 </a:t>
            </a:r>
            <a:r>
              <a:rPr lang="ko-KR" altLang="en-US" sz="26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쉽게</a:t>
            </a:r>
            <a:r>
              <a:rPr lang="ko-KR" altLang="en-US" sz="2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끊음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sz="26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외국보다 </a:t>
            </a:r>
            <a:r>
              <a:rPr lang="ko-KR" altLang="en-US" sz="2600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자녀살해</a:t>
            </a: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높은 이유</a:t>
            </a:r>
            <a:r>
              <a:rPr lang="en-US" altLang="ko-KR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- “</a:t>
            </a: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이혼 후 새 가족과 전 배우자 </a:t>
            </a:r>
            <a:r>
              <a:rPr lang="ko-KR" altLang="en-US" sz="26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자녀간의 불화</a:t>
            </a: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”</a:t>
            </a:r>
            <a:r>
              <a:rPr lang="en-US" altLang="ko-KR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-</a:t>
            </a: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사례 </a:t>
            </a:r>
            <a:r>
              <a:rPr lang="en-US" altLang="ko-KR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</a:t>
            </a:r>
            <a:endParaRPr lang="ko-KR" altLang="en-US" sz="26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sz="26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2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6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가부장</a:t>
            </a:r>
            <a:r>
              <a:rPr lang="ko-KR" altLang="en-US" sz="26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적 </a:t>
            </a:r>
            <a:r>
              <a:rPr lang="ko-KR" altLang="en-US" sz="2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사고</a:t>
            </a:r>
            <a:endParaRPr lang="en-US" altLang="ko-KR" sz="26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91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295638"/>
            <a:ext cx="9144000" cy="576064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우리나라 </a:t>
            </a:r>
            <a:r>
              <a:rPr lang="ko-KR" altLang="en-US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 살해의 특이점</a:t>
            </a: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956217"/>
            <a:ext cx="8568952" cy="4216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살해 전 지속적 반복적 </a:t>
            </a:r>
            <a:r>
              <a:rPr lang="ko-KR" altLang="en-US" sz="2800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자녀학대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AutoNum type="arabicPeriod"/>
            </a:pP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AutoNum type="arabicPeriod"/>
            </a:pP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en-US" altLang="ko-KR" sz="28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7</a:t>
            </a:r>
            <a:r>
              <a:rPr lang="ko-KR" altLang="en-US" sz="28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 이하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의 낮은 연령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AutoNum type="arabicPeriod"/>
            </a:pP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대부분 </a:t>
            </a:r>
            <a:r>
              <a:rPr lang="ko-KR" altLang="en-US" sz="36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친부모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인 가해자</a:t>
            </a: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특이점</a:t>
            </a: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-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학대 정도 계모</a:t>
            </a: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  <a:p>
            <a:pPr marL="342900" indent="-342900">
              <a:buAutoNum type="arabicPeriod"/>
            </a:pP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8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젊은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부모의 잘못된 양육 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방법 </a:t>
            </a: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사례 </a:t>
            </a:r>
            <a:r>
              <a: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5,6,7,9,10,11,12,13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Freeform: Shape 539">
            <a:extLst>
              <a:ext uri="{FF2B5EF4-FFF2-40B4-BE49-F238E27FC236}">
                <a16:creationId xmlns:a16="http://schemas.microsoft.com/office/drawing/2014/main" id="{08219B43-F7AF-478A-8515-9655C564D070}"/>
              </a:ext>
            </a:extLst>
          </p:cNvPr>
          <p:cNvSpPr/>
          <p:nvPr/>
        </p:nvSpPr>
        <p:spPr>
          <a:xfrm>
            <a:off x="5508104" y="956217"/>
            <a:ext cx="1584175" cy="1659396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1 w 1732033"/>
              <a:gd name="connsiteY25" fmla="*/ 1805601 h 2115981"/>
              <a:gd name="connsiteX26" fmla="*/ 1056627 w 1732033"/>
              <a:gd name="connsiteY26" fmla="*/ 1805693 h 2115981"/>
              <a:gd name="connsiteX27" fmla="*/ 1056797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5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2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30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70 w 1732033"/>
              <a:gd name="connsiteY103" fmla="*/ 1480997 h 2115981"/>
              <a:gd name="connsiteX104" fmla="*/ 554970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1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5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9 w 1732033"/>
              <a:gd name="connsiteY137" fmla="*/ 1374371 h 2115981"/>
              <a:gd name="connsiteX138" fmla="*/ 615670 w 1732033"/>
              <a:gd name="connsiteY138" fmla="*/ 1400385 h 2115981"/>
              <a:gd name="connsiteX139" fmla="*/ 615349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6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2 w 1732033"/>
              <a:gd name="connsiteY152" fmla="*/ 1345146 h 2115981"/>
              <a:gd name="connsiteX153" fmla="*/ 1417614 w 1732033"/>
              <a:gd name="connsiteY153" fmla="*/ 1366985 h 2115981"/>
              <a:gd name="connsiteX154" fmla="*/ 1427892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6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1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8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8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3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6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1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4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1 w 1732033"/>
              <a:gd name="connsiteY332" fmla="*/ 1239970 h 2115981"/>
              <a:gd name="connsiteX333" fmla="*/ 1086496 w 1732033"/>
              <a:gd name="connsiteY333" fmla="*/ 1240126 h 2115981"/>
              <a:gd name="connsiteX334" fmla="*/ 1086461 w 1732033"/>
              <a:gd name="connsiteY334" fmla="*/ 1240152 h 2115981"/>
              <a:gd name="connsiteX335" fmla="*/ 1096773 w 1732033"/>
              <a:gd name="connsiteY335" fmla="*/ 1252651 h 2115981"/>
              <a:gd name="connsiteX336" fmla="*/ 1085211 w 1732033"/>
              <a:gd name="connsiteY336" fmla="*/ 1241089 h 2115981"/>
              <a:gd name="connsiteX337" fmla="*/ 1076218 w 1732033"/>
              <a:gd name="connsiteY337" fmla="*/ 1231454 h 2115981"/>
              <a:gd name="connsiteX338" fmla="*/ 1056306 w 1732033"/>
              <a:gd name="connsiteY338" fmla="*/ 1213147 h 2115981"/>
              <a:gd name="connsiteX339" fmla="*/ 1066905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4 w 1732033"/>
              <a:gd name="connsiteY342" fmla="*/ 1211541 h 2115981"/>
              <a:gd name="connsiteX343" fmla="*/ 1147516 w 1732033"/>
              <a:gd name="connsiteY343" fmla="*/ 1222140 h 2115981"/>
              <a:gd name="connsiteX344" fmla="*/ 1132422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0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4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1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3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10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90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6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8 w 1732033"/>
              <a:gd name="connsiteY519" fmla="*/ 1112302 h 2115981"/>
              <a:gd name="connsiteX520" fmla="*/ 604750 w 1732033"/>
              <a:gd name="connsiteY520" fmla="*/ 1124506 h 2115981"/>
              <a:gd name="connsiteX521" fmla="*/ 610852 w 1732033"/>
              <a:gd name="connsiteY521" fmla="*/ 1141849 h 2115981"/>
              <a:gd name="connsiteX522" fmla="*/ 610852 w 1732033"/>
              <a:gd name="connsiteY522" fmla="*/ 1145382 h 2115981"/>
              <a:gd name="connsiteX523" fmla="*/ 606356 w 1732033"/>
              <a:gd name="connsiteY523" fmla="*/ 1172038 h 2115981"/>
              <a:gd name="connsiteX524" fmla="*/ 606035 w 1732033"/>
              <a:gd name="connsiteY524" fmla="*/ 1174607 h 2115981"/>
              <a:gd name="connsiteX525" fmla="*/ 601860 w 1732033"/>
              <a:gd name="connsiteY525" fmla="*/ 1181352 h 2115981"/>
              <a:gd name="connsiteX526" fmla="*/ 598648 w 1732033"/>
              <a:gd name="connsiteY526" fmla="*/ 1174286 h 2115981"/>
              <a:gd name="connsiteX527" fmla="*/ 597042 w 1732033"/>
              <a:gd name="connsiteY527" fmla="*/ 1155659 h 2115981"/>
              <a:gd name="connsiteX528" fmla="*/ 592546 w 1732033"/>
              <a:gd name="connsiteY528" fmla="*/ 1164330 h 2115981"/>
              <a:gd name="connsiteX529" fmla="*/ 589859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4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8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4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1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2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1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8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1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4 h 2115981"/>
              <a:gd name="connsiteX667" fmla="*/ 986169 w 1732033"/>
              <a:gd name="connsiteY667" fmla="*/ 1071457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0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6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2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1 h 2115981"/>
              <a:gd name="connsiteX701" fmla="*/ 1107048 w 1732033"/>
              <a:gd name="connsiteY701" fmla="*/ 1054491 h 2115981"/>
              <a:gd name="connsiteX702" fmla="*/ 1107253 w 1732033"/>
              <a:gd name="connsiteY702" fmla="*/ 1054565 h 2115981"/>
              <a:gd name="connsiteX703" fmla="*/ 1106728 w 1732033"/>
              <a:gd name="connsiteY703" fmla="*/ 1054813 h 2115981"/>
              <a:gd name="connsiteX704" fmla="*/ 1120859 w 1732033"/>
              <a:gd name="connsiteY704" fmla="*/ 1057061 h 2115981"/>
              <a:gd name="connsiteX705" fmla="*/ 1120390 w 1732033"/>
              <a:gd name="connsiteY705" fmla="*/ 1056762 h 2115981"/>
              <a:gd name="connsiteX706" fmla="*/ 1121180 w 1732033"/>
              <a:gd name="connsiteY706" fmla="*/ 1056739 h 2115981"/>
              <a:gd name="connsiteX707" fmla="*/ 1113151 w 1732033"/>
              <a:gd name="connsiteY707" fmla="*/ 1051601 h 2115981"/>
              <a:gd name="connsiteX708" fmla="*/ 1064975 w 1732033"/>
              <a:gd name="connsiteY708" fmla="*/ 1043893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3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3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5 h 2115981"/>
              <a:gd name="connsiteX725" fmla="*/ 1071319 w 1732033"/>
              <a:gd name="connsiteY725" fmla="*/ 1048149 h 2115981"/>
              <a:gd name="connsiteX726" fmla="*/ 1071450 w 1732033"/>
              <a:gd name="connsiteY726" fmla="*/ 1048466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5 h 2115981"/>
              <a:gd name="connsiteX730" fmla="*/ 1072104 w 1732033"/>
              <a:gd name="connsiteY730" fmla="*/ 1058691 h 2115981"/>
              <a:gd name="connsiteX731" fmla="*/ 1071722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1 h 2115981"/>
              <a:gd name="connsiteX734" fmla="*/ 1089839 w 1732033"/>
              <a:gd name="connsiteY734" fmla="*/ 1065381 h 2115981"/>
              <a:gd name="connsiteX735" fmla="*/ 1082078 w 1732033"/>
              <a:gd name="connsiteY735" fmla="*/ 1065090 h 2115981"/>
              <a:gd name="connsiteX736" fmla="*/ 1074932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1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39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1 w 1732033"/>
              <a:gd name="connsiteY751" fmla="*/ 1025909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2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89 h 2115981"/>
              <a:gd name="connsiteX767" fmla="*/ 1036250 w 1732033"/>
              <a:gd name="connsiteY767" fmla="*/ 1031512 h 2115981"/>
              <a:gd name="connsiteX768" fmla="*/ 1036393 w 1732033"/>
              <a:gd name="connsiteY768" fmla="*/ 1031689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1 h 2115981"/>
              <a:gd name="connsiteX772" fmla="*/ 1044306 w 1732033"/>
              <a:gd name="connsiteY772" fmla="*/ 1048583 h 2115981"/>
              <a:gd name="connsiteX773" fmla="*/ 1044422 w 1732033"/>
              <a:gd name="connsiteY773" fmla="*/ 1048711 h 2115981"/>
              <a:gd name="connsiteX774" fmla="*/ 1050845 w 1732033"/>
              <a:gd name="connsiteY774" fmla="*/ 1040682 h 2115981"/>
              <a:gd name="connsiteX775" fmla="*/ 1052130 w 1732033"/>
              <a:gd name="connsiteY775" fmla="*/ 1039397 h 2115981"/>
              <a:gd name="connsiteX776" fmla="*/ 1047955 w 1732033"/>
              <a:gd name="connsiteY776" fmla="*/ 1021412 h 2115981"/>
              <a:gd name="connsiteX777" fmla="*/ 1044262 w 1732033"/>
              <a:gd name="connsiteY777" fmla="*/ 1017237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09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0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8 w 1732033"/>
              <a:gd name="connsiteY804" fmla="*/ 911897 h 2115981"/>
              <a:gd name="connsiteX805" fmla="*/ 1389352 w 1732033"/>
              <a:gd name="connsiteY805" fmla="*/ 914466 h 2115981"/>
              <a:gd name="connsiteX806" fmla="*/ 1388389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3 h 2115981"/>
              <a:gd name="connsiteX811" fmla="*/ 1354666 w 1732033"/>
              <a:gd name="connsiteY811" fmla="*/ 915750 h 2115981"/>
              <a:gd name="connsiteX812" fmla="*/ 1382608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8 w 1732033"/>
              <a:gd name="connsiteY816" fmla="*/ 814262 h 2115981"/>
              <a:gd name="connsiteX817" fmla="*/ 1319017 w 1732033"/>
              <a:gd name="connsiteY817" fmla="*/ 818759 h 2115981"/>
              <a:gd name="connsiteX818" fmla="*/ 1313558 w 1732033"/>
              <a:gd name="connsiteY818" fmla="*/ 824861 h 2115981"/>
              <a:gd name="connsiteX819" fmla="*/ 1308419 w 1732033"/>
              <a:gd name="connsiteY819" fmla="*/ 819080 h 2115981"/>
              <a:gd name="connsiteX820" fmla="*/ 1313558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8 w 1732033"/>
              <a:gd name="connsiteY823" fmla="*/ 838670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5 h 2115981"/>
              <a:gd name="connsiteX831" fmla="*/ 1261850 w 1732033"/>
              <a:gd name="connsiteY831" fmla="*/ 883954 h 2115981"/>
              <a:gd name="connsiteX832" fmla="*/ 1252537 w 1732033"/>
              <a:gd name="connsiteY832" fmla="*/ 856655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4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1 h 2115981"/>
              <a:gd name="connsiteX842" fmla="*/ 950562 w 1732033"/>
              <a:gd name="connsiteY842" fmla="*/ 805831 h 2115981"/>
              <a:gd name="connsiteX843" fmla="*/ 939673 w 1732033"/>
              <a:gd name="connsiteY843" fmla="*/ 793727 h 2115981"/>
              <a:gd name="connsiteX844" fmla="*/ 930731 w 1732033"/>
              <a:gd name="connsiteY844" fmla="*/ 806554 h 2115981"/>
              <a:gd name="connsiteX845" fmla="*/ 930088 w 1732033"/>
              <a:gd name="connsiteY845" fmla="*/ 809123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4 w 1732033"/>
              <a:gd name="connsiteY849" fmla="*/ 796277 h 2115981"/>
              <a:gd name="connsiteX850" fmla="*/ 939673 w 1732033"/>
              <a:gd name="connsiteY850" fmla="*/ 793727 h 2115981"/>
              <a:gd name="connsiteX851" fmla="*/ 1623802 w 1732033"/>
              <a:gd name="connsiteY851" fmla="*/ 786000 h 2115981"/>
              <a:gd name="connsiteX852" fmla="*/ 1631189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2 w 1732033"/>
              <a:gd name="connsiteY855" fmla="*/ 786000 h 2115981"/>
              <a:gd name="connsiteX856" fmla="*/ 1664589 w 1732033"/>
              <a:gd name="connsiteY856" fmla="*/ 732687 h 2115981"/>
              <a:gd name="connsiteX857" fmla="*/ 1671334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50 w 1732033"/>
              <a:gd name="connsiteY866" fmla="*/ 737184 h 2115981"/>
              <a:gd name="connsiteX867" fmla="*/ 1559890 w 1732033"/>
              <a:gd name="connsiteY867" fmla="*/ 739110 h 2115981"/>
              <a:gd name="connsiteX868" fmla="*/ 1540941 w 1732033"/>
              <a:gd name="connsiteY868" fmla="*/ 739753 h 2115981"/>
              <a:gd name="connsiteX869" fmla="*/ 1534197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7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2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7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2 h 2115981"/>
              <a:gd name="connsiteX893" fmla="*/ 1148479 w 1732033"/>
              <a:gd name="connsiteY893" fmla="*/ 724978 h 2115981"/>
              <a:gd name="connsiteX894" fmla="*/ 583955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5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1 h 2115981"/>
              <a:gd name="connsiteX902" fmla="*/ 1350170 w 1732033"/>
              <a:gd name="connsiteY902" fmla="*/ 706994 h 2115981"/>
              <a:gd name="connsiteX903" fmla="*/ 1347922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7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1 w 1732033"/>
              <a:gd name="connsiteY909" fmla="*/ 681622 h 2115981"/>
              <a:gd name="connsiteX910" fmla="*/ 1126960 w 1732033"/>
              <a:gd name="connsiteY910" fmla="*/ 689651 h 2115981"/>
              <a:gd name="connsiteX911" fmla="*/ 1134669 w 1732033"/>
              <a:gd name="connsiteY911" fmla="*/ 683549 h 2115981"/>
              <a:gd name="connsiteX912" fmla="*/ 1132421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39 h 2115981"/>
              <a:gd name="connsiteX916" fmla="*/ 1164857 w 1732033"/>
              <a:gd name="connsiteY916" fmla="*/ 680015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5 w 1732033"/>
              <a:gd name="connsiteY920" fmla="*/ 651283 h 2115981"/>
              <a:gd name="connsiteX921" fmla="*/ 1190593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4 w 1732033"/>
              <a:gd name="connsiteY924" fmla="*/ 655608 h 2115981"/>
              <a:gd name="connsiteX925" fmla="*/ 1394490 w 1732033"/>
              <a:gd name="connsiteY925" fmla="*/ 671667 h 2115981"/>
              <a:gd name="connsiteX926" fmla="*/ 1398666 w 1732033"/>
              <a:gd name="connsiteY926" fmla="*/ 685155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9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0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4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2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2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4 w 1732033"/>
              <a:gd name="connsiteY956" fmla="*/ 642980 h 2115981"/>
              <a:gd name="connsiteX957" fmla="*/ 1194689 w 1732033"/>
              <a:gd name="connsiteY957" fmla="*/ 643703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5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3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6 h 2115981"/>
              <a:gd name="connsiteX988" fmla="*/ 1298624 w 1732033"/>
              <a:gd name="connsiteY988" fmla="*/ 591294 h 2115981"/>
              <a:gd name="connsiteX989" fmla="*/ 1301965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6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7 w 1732033"/>
              <a:gd name="connsiteY996" fmla="*/ 604542 h 2115981"/>
              <a:gd name="connsiteX997" fmla="*/ 1409265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2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8 h 2115981"/>
              <a:gd name="connsiteX1007" fmla="*/ 1096451 w 1732033"/>
              <a:gd name="connsiteY1007" fmla="*/ 534851 h 2115981"/>
              <a:gd name="connsiteX1008" fmla="*/ 1100305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7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3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7 h 2115981"/>
              <a:gd name="connsiteX1021" fmla="*/ 1574984 w 1732033"/>
              <a:gd name="connsiteY1021" fmla="*/ 547054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2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8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7 h 2115981"/>
              <a:gd name="connsiteX1058" fmla="*/ 686325 w 1732033"/>
              <a:gd name="connsiteY1058" fmla="*/ 800773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79 h 2115981"/>
              <a:gd name="connsiteX1067" fmla="*/ 739317 w 1732033"/>
              <a:gd name="connsiteY1067" fmla="*/ 678089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89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0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6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3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29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3 h 2115981"/>
              <a:gd name="connsiteX1114" fmla="*/ 1095488 w 1732033"/>
              <a:gd name="connsiteY1114" fmla="*/ 687081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1 h 2115981"/>
              <a:gd name="connsiteX1117" fmla="*/ 1133385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0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8 h 2115981"/>
              <a:gd name="connsiteX1136" fmla="*/ 1436403 w 1732033"/>
              <a:gd name="connsiteY1136" fmla="*/ 590451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9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7 w 1732033"/>
              <a:gd name="connsiteY1150" fmla="*/ 623652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1 w 1732033"/>
              <a:gd name="connsiteY1154" fmla="*/ 615332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2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8 h 2115981"/>
              <a:gd name="connsiteX1162" fmla="*/ 1203078 w 1732033"/>
              <a:gd name="connsiteY1162" fmla="*/ 667490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1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5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8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4 h 2115981"/>
              <a:gd name="connsiteX1181" fmla="*/ 1151049 w 1732033"/>
              <a:gd name="connsiteY1181" fmla="*/ 748744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09 h 2115981"/>
              <a:gd name="connsiteX1187" fmla="*/ 1136275 w 1732033"/>
              <a:gd name="connsiteY1187" fmla="*/ 803663 h 2115981"/>
              <a:gd name="connsiteX1188" fmla="*/ 1119574 w 1732033"/>
              <a:gd name="connsiteY1188" fmla="*/ 800131 h 2115981"/>
              <a:gd name="connsiteX1189" fmla="*/ 1140451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0 h 2115981"/>
              <a:gd name="connsiteX1205" fmla="*/ 1137560 w 1732033"/>
              <a:gd name="connsiteY1205" fmla="*/ 841882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3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6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8 h 2115981"/>
              <a:gd name="connsiteX1223" fmla="*/ 1381001 w 1732033"/>
              <a:gd name="connsiteY1223" fmla="*/ 1009529 h 2115981"/>
              <a:gd name="connsiteX1224" fmla="*/ 1334112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7 h 2115981"/>
              <a:gd name="connsiteX1229" fmla="*/ 1196012 w 1732033"/>
              <a:gd name="connsiteY1229" fmla="*/ 1025909 h 2115981"/>
              <a:gd name="connsiteX1230" fmla="*/ 1190551 w 1732033"/>
              <a:gd name="connsiteY1230" fmla="*/ 1030083 h 2115981"/>
              <a:gd name="connsiteX1231" fmla="*/ 1179632 w 1732033"/>
              <a:gd name="connsiteY1231" fmla="*/ 1040039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1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5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09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1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7 w 1732033"/>
              <a:gd name="connsiteY1254" fmla="*/ 1068944 h 2115981"/>
              <a:gd name="connsiteX1255" fmla="*/ 1131779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2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3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9 w 1732033"/>
              <a:gd name="connsiteY1267" fmla="*/ 1146988 h 2115981"/>
              <a:gd name="connsiteX1268" fmla="*/ 1012949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3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5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4 w 1732033"/>
              <a:gd name="connsiteY1332" fmla="*/ 1435071 h 2115981"/>
              <a:gd name="connsiteX1333" fmla="*/ 941972 w 1732033"/>
              <a:gd name="connsiteY1333" fmla="*/ 1418370 h 2115981"/>
              <a:gd name="connsiteX1334" fmla="*/ 941972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4 w 1732033"/>
              <a:gd name="connsiteY1361" fmla="*/ 1801839 h 2115981"/>
              <a:gd name="connsiteX1362" fmla="*/ 1062087 w 1732033"/>
              <a:gd name="connsiteY1362" fmla="*/ 1797664 h 2115981"/>
              <a:gd name="connsiteX1363" fmla="*/ 1069474 w 1732033"/>
              <a:gd name="connsiteY1363" fmla="*/ 1803766 h 2115981"/>
              <a:gd name="connsiteX1364" fmla="*/ 1077182 w 1732033"/>
              <a:gd name="connsiteY1364" fmla="*/ 1807941 h 2115981"/>
              <a:gd name="connsiteX1365" fmla="*/ 1090992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6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20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4 w 1732033"/>
              <a:gd name="connsiteY1471" fmla="*/ 1154073 h 2115981"/>
              <a:gd name="connsiteX1472" fmla="*/ 578094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2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2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2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5 w 1732033"/>
              <a:gd name="connsiteY1482" fmla="*/ 1064127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5 h 2115981"/>
              <a:gd name="connsiteX1491" fmla="*/ 545014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8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69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6 w 1732033"/>
              <a:gd name="connsiteY1530" fmla="*/ 1171396 h 2115981"/>
              <a:gd name="connsiteX1531" fmla="*/ 421686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3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3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0 h 2115981"/>
              <a:gd name="connsiteX1547" fmla="*/ 542123 w 1732033"/>
              <a:gd name="connsiteY1547" fmla="*/ 978055 h 2115981"/>
              <a:gd name="connsiteX1548" fmla="*/ 533130 w 1732033"/>
              <a:gd name="connsiteY1548" fmla="*/ 977734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3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5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3 h 2115981"/>
              <a:gd name="connsiteX1564" fmla="*/ 521248 w 1732033"/>
              <a:gd name="connsiteY1564" fmla="*/ 959107 h 2115981"/>
              <a:gd name="connsiteX1565" fmla="*/ 521247 w 1732033"/>
              <a:gd name="connsiteY1565" fmla="*/ 950315 h 2115981"/>
              <a:gd name="connsiteX1566" fmla="*/ 526854 w 1732033"/>
              <a:gd name="connsiteY1566" fmla="*/ 943891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8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6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1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6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7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6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1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7 h 2115981"/>
              <a:gd name="connsiteX1598" fmla="*/ 326623 w 1732033"/>
              <a:gd name="connsiteY1598" fmla="*/ 1010172 h 2115981"/>
              <a:gd name="connsiteX1599" fmla="*/ 326682 w 1732033"/>
              <a:gd name="connsiteY1599" fmla="*/ 1010231 h 2115981"/>
              <a:gd name="connsiteX1600" fmla="*/ 339147 w 1732033"/>
              <a:gd name="connsiteY1600" fmla="*/ 999894 h 2115981"/>
              <a:gd name="connsiteX1601" fmla="*/ 385395 w 1732033"/>
              <a:gd name="connsiteY1601" fmla="*/ 972274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7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1 h 2115981"/>
              <a:gd name="connsiteX1613" fmla="*/ 498124 w 1732033"/>
              <a:gd name="connsiteY1613" fmla="*/ 893269 h 2115981"/>
              <a:gd name="connsiteX1614" fmla="*/ 484955 w 1732033"/>
              <a:gd name="connsiteY1614" fmla="*/ 892626 h 2115981"/>
              <a:gd name="connsiteX1615" fmla="*/ 515466 w 1732033"/>
              <a:gd name="connsiteY1615" fmla="*/ 875605 h 2115981"/>
              <a:gd name="connsiteX1616" fmla="*/ 516436 w 1732033"/>
              <a:gd name="connsiteY1616" fmla="*/ 875348 h 2115981"/>
              <a:gd name="connsiteX1617" fmla="*/ 520525 w 1732033"/>
              <a:gd name="connsiteY1617" fmla="*/ 871710 h 2115981"/>
              <a:gd name="connsiteX1618" fmla="*/ 525859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2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7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69 w 1732033"/>
              <a:gd name="connsiteY1628" fmla="*/ 751997 h 2115981"/>
              <a:gd name="connsiteX1629" fmla="*/ 500111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2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0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7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2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5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5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7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8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8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2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09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1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6 w 1732033"/>
              <a:gd name="connsiteY1748" fmla="*/ 278241 h 2115981"/>
              <a:gd name="connsiteX1749" fmla="*/ 625304 w 1732033"/>
              <a:gd name="connsiteY1749" fmla="*/ 249015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6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5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4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1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4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6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2 h 2115981"/>
              <a:gd name="connsiteX1829" fmla="*/ 208757 w 1732033"/>
              <a:gd name="connsiteY1829" fmla="*/ 231030 h 2115981"/>
              <a:gd name="connsiteX1830" fmla="*/ 200727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6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1" y="1805601"/>
                </a:moveTo>
                <a:lnTo>
                  <a:pt x="1056627" y="1805693"/>
                </a:lnTo>
                <a:lnTo>
                  <a:pt x="1056797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2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5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5" y="1615565"/>
                  <a:pt x="617275" y="1612032"/>
                </a:cubicBezTo>
                <a:cubicBezTo>
                  <a:pt x="616311" y="1590514"/>
                  <a:pt x="608604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2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0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4" y="1409699"/>
                  <a:pt x="564284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30" y="1457231"/>
                </a:cubicBezTo>
                <a:cubicBezTo>
                  <a:pt x="561072" y="1467829"/>
                  <a:pt x="560109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4" y="1543945"/>
                  <a:pt x="563320" y="1547799"/>
                  <a:pt x="560751" y="1547799"/>
                </a:cubicBezTo>
                <a:cubicBezTo>
                  <a:pt x="556897" y="1548120"/>
                  <a:pt x="556576" y="1543945"/>
                  <a:pt x="556897" y="1541376"/>
                </a:cubicBezTo>
                <a:cubicBezTo>
                  <a:pt x="559466" y="1521143"/>
                  <a:pt x="555933" y="1501230"/>
                  <a:pt x="554970" y="1480997"/>
                </a:cubicBezTo>
                <a:cubicBezTo>
                  <a:pt x="554649" y="1469756"/>
                  <a:pt x="557539" y="1458194"/>
                  <a:pt x="554970" y="1446954"/>
                </a:cubicBezTo>
                <a:cubicBezTo>
                  <a:pt x="552079" y="1435071"/>
                  <a:pt x="558182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9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2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1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5" y="1381437"/>
                </a:cubicBezTo>
                <a:cubicBezTo>
                  <a:pt x="1199545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9" y="1374371"/>
                </a:moveTo>
                <a:cubicBezTo>
                  <a:pt x="619523" y="1383043"/>
                  <a:pt x="615670" y="1391714"/>
                  <a:pt x="615670" y="1400385"/>
                </a:cubicBezTo>
                <a:cubicBezTo>
                  <a:pt x="612138" y="1391714"/>
                  <a:pt x="613101" y="1383043"/>
                  <a:pt x="615349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6" y="1354780"/>
                  <a:pt x="1285616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2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2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3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6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1" y="1454020"/>
                </a:cubicBezTo>
                <a:cubicBezTo>
                  <a:pt x="1615451" y="1462370"/>
                  <a:pt x="1609348" y="1465260"/>
                  <a:pt x="1600677" y="1463012"/>
                </a:cubicBezTo>
                <a:cubicBezTo>
                  <a:pt x="1586225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40" y="1364737"/>
                  <a:pt x="1350170" y="1351569"/>
                </a:cubicBezTo>
                <a:cubicBezTo>
                  <a:pt x="1346316" y="1348999"/>
                  <a:pt x="1343747" y="1345788"/>
                  <a:pt x="1340856" y="1342255"/>
                </a:cubicBezTo>
                <a:cubicBezTo>
                  <a:pt x="1339572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8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8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3" y="1314956"/>
                </a:cubicBezTo>
                <a:cubicBezTo>
                  <a:pt x="119793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6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6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4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1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4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5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5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1" y="1239970"/>
                </a:lnTo>
                <a:lnTo>
                  <a:pt x="1086496" y="1240126"/>
                </a:lnTo>
                <a:lnTo>
                  <a:pt x="1086461" y="1240152"/>
                </a:lnTo>
                <a:lnTo>
                  <a:pt x="1096773" y="1252651"/>
                </a:lnTo>
                <a:lnTo>
                  <a:pt x="1085211" y="1241089"/>
                </a:lnTo>
                <a:cubicBezTo>
                  <a:pt x="1081357" y="1239483"/>
                  <a:pt x="1079109" y="1236272"/>
                  <a:pt x="1076218" y="1231454"/>
                </a:cubicBezTo>
                <a:close/>
                <a:moveTo>
                  <a:pt x="1056306" y="1213147"/>
                </a:moveTo>
                <a:cubicBezTo>
                  <a:pt x="1060803" y="1213789"/>
                  <a:pt x="1063051" y="1217322"/>
                  <a:pt x="1066905" y="1220212"/>
                </a:cubicBezTo>
                <a:cubicBezTo>
                  <a:pt x="1059197" y="1222461"/>
                  <a:pt x="1058876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4" y="1200622"/>
                  <a:pt x="1157794" y="1211541"/>
                </a:cubicBezTo>
                <a:cubicBezTo>
                  <a:pt x="1159721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2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0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4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1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1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3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4" y="1177176"/>
                  <a:pt x="1179954" y="1168826"/>
                  <a:pt x="1173210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1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90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6" y="1120974"/>
                  <a:pt x="540196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8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2" y="1129644"/>
                  <a:pt x="605392" y="1137032"/>
                  <a:pt x="610852" y="1141849"/>
                </a:cubicBezTo>
                <a:cubicBezTo>
                  <a:pt x="611816" y="1142491"/>
                  <a:pt x="611494" y="1144418"/>
                  <a:pt x="610852" y="1145382"/>
                </a:cubicBezTo>
                <a:cubicBezTo>
                  <a:pt x="605714" y="1153732"/>
                  <a:pt x="606677" y="1163046"/>
                  <a:pt x="606356" y="1172038"/>
                </a:cubicBezTo>
                <a:cubicBezTo>
                  <a:pt x="606356" y="1173002"/>
                  <a:pt x="606356" y="1173644"/>
                  <a:pt x="606035" y="1174607"/>
                </a:cubicBezTo>
                <a:cubicBezTo>
                  <a:pt x="605392" y="1177177"/>
                  <a:pt x="605071" y="1181673"/>
                  <a:pt x="601860" y="1181352"/>
                </a:cubicBezTo>
                <a:cubicBezTo>
                  <a:pt x="598327" y="1181352"/>
                  <a:pt x="598648" y="1177177"/>
                  <a:pt x="598648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8" y="1162403"/>
                  <a:pt x="592546" y="1164330"/>
                </a:cubicBezTo>
                <a:lnTo>
                  <a:pt x="589859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4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4" y="1117119"/>
                  <a:pt x="609567" y="1114550"/>
                  <a:pt x="606998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2" y="1119367"/>
                  <a:pt x="948074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199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1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2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9" y="1110053"/>
                  <a:pt x="1009737" y="1104273"/>
                  <a:pt x="1013270" y="1100739"/>
                </a:cubicBezTo>
                <a:cubicBezTo>
                  <a:pt x="1014555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6"/>
                  <a:pt x="993839" y="1073641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4"/>
                  <a:pt x="1020014" y="1075689"/>
                  <a:pt x="1017766" y="1072798"/>
                </a:cubicBezTo>
                <a:cubicBezTo>
                  <a:pt x="1017284" y="1072156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1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4"/>
                </a:lnTo>
                <a:lnTo>
                  <a:pt x="986169" y="1071457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0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0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6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2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1"/>
                </a:moveTo>
                <a:cubicBezTo>
                  <a:pt x="1109618" y="1049674"/>
                  <a:pt x="1107691" y="1050638"/>
                  <a:pt x="1107048" y="1054491"/>
                </a:cubicBezTo>
                <a:lnTo>
                  <a:pt x="1107253" y="1054565"/>
                </a:lnTo>
                <a:lnTo>
                  <a:pt x="1106728" y="1054813"/>
                </a:lnTo>
                <a:cubicBezTo>
                  <a:pt x="1110903" y="1058346"/>
                  <a:pt x="1116042" y="1057061"/>
                  <a:pt x="1120859" y="1057061"/>
                </a:cubicBezTo>
                <a:lnTo>
                  <a:pt x="1120390" y="1056762"/>
                </a:lnTo>
                <a:lnTo>
                  <a:pt x="1121180" y="1056739"/>
                </a:lnTo>
                <a:cubicBezTo>
                  <a:pt x="1118610" y="1055134"/>
                  <a:pt x="1115720" y="1053207"/>
                  <a:pt x="1113151" y="1051601"/>
                </a:cubicBezTo>
                <a:close/>
                <a:moveTo>
                  <a:pt x="1064975" y="1043893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3"/>
                </a:lnTo>
                <a:cubicBezTo>
                  <a:pt x="1050041" y="1060112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4" y="1051601"/>
                  <a:pt x="1069794" y="1046784"/>
                </a:cubicBezTo>
                <a:cubicBezTo>
                  <a:pt x="1072042" y="1042609"/>
                  <a:pt x="1066583" y="1044215"/>
                  <a:pt x="1064977" y="1043893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8"/>
                  <a:pt x="435176" y="1043894"/>
                  <a:pt x="435497" y="1041967"/>
                </a:cubicBezTo>
                <a:cubicBezTo>
                  <a:pt x="435818" y="1040040"/>
                  <a:pt x="437103" y="1038755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1"/>
                  <a:pt x="1081998" y="1036185"/>
                  <a:pt x="1076216" y="1041645"/>
                </a:cubicBezTo>
                <a:cubicBezTo>
                  <a:pt x="1074290" y="1043412"/>
                  <a:pt x="1072122" y="1045660"/>
                  <a:pt x="1071319" y="1048149"/>
                </a:cubicBezTo>
                <a:lnTo>
                  <a:pt x="1071450" y="1048466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5"/>
                </a:lnTo>
                <a:lnTo>
                  <a:pt x="1072104" y="1058691"/>
                </a:lnTo>
                <a:lnTo>
                  <a:pt x="1071722" y="1058988"/>
                </a:lnTo>
                <a:cubicBezTo>
                  <a:pt x="1073006" y="1064448"/>
                  <a:pt x="1077824" y="1061558"/>
                  <a:pt x="1081035" y="1062200"/>
                </a:cubicBezTo>
                <a:cubicBezTo>
                  <a:pt x="1082640" y="1062521"/>
                  <a:pt x="1084487" y="1062200"/>
                  <a:pt x="1086214" y="1062441"/>
                </a:cubicBezTo>
                <a:lnTo>
                  <a:pt x="1089839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2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2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1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3"/>
                  <a:pt x="1102071" y="1040522"/>
                  <a:pt x="1104801" y="1040039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1"/>
                  <a:pt x="1100304" y="1028799"/>
                </a:cubicBezTo>
                <a:cubicBezTo>
                  <a:pt x="1099340" y="1027514"/>
                  <a:pt x="1098698" y="1025587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9" y="1014989"/>
                  <a:pt x="554006" y="1021091"/>
                  <a:pt x="549831" y="1025909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1"/>
                  <a:pt x="559466" y="1028479"/>
                  <a:pt x="562999" y="1026873"/>
                </a:cubicBezTo>
                <a:cubicBezTo>
                  <a:pt x="566853" y="1024945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3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5"/>
                  <a:pt x="1024189" y="1014347"/>
                  <a:pt x="1025473" y="1014668"/>
                </a:cubicBezTo>
                <a:cubicBezTo>
                  <a:pt x="1033502" y="1017237"/>
                  <a:pt x="1028363" y="1025587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2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5"/>
                  <a:pt x="1036071" y="1031689"/>
                </a:cubicBezTo>
                <a:lnTo>
                  <a:pt x="1036250" y="1031512"/>
                </a:lnTo>
                <a:lnTo>
                  <a:pt x="1036393" y="1031689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1"/>
                </a:cubicBezTo>
                <a:lnTo>
                  <a:pt x="1044306" y="1048583"/>
                </a:lnTo>
                <a:lnTo>
                  <a:pt x="1044422" y="1048711"/>
                </a:lnTo>
                <a:cubicBezTo>
                  <a:pt x="1049561" y="1049996"/>
                  <a:pt x="1048276" y="1043251"/>
                  <a:pt x="1050845" y="1040682"/>
                </a:cubicBezTo>
                <a:cubicBezTo>
                  <a:pt x="1051488" y="1040361"/>
                  <a:pt x="1051809" y="1039718"/>
                  <a:pt x="1052130" y="1039397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3"/>
                  <a:pt x="1045948" y="1017639"/>
                  <a:pt x="1044262" y="1017237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09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2" y="937589"/>
                  <a:pt x="447700" y="937910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8"/>
                  <a:pt x="1730749" y="925063"/>
                  <a:pt x="1728822" y="925063"/>
                </a:cubicBezTo>
                <a:cubicBezTo>
                  <a:pt x="1726895" y="925063"/>
                  <a:pt x="1725610" y="923778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8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6" y="916393"/>
                  <a:pt x="1389673" y="917998"/>
                  <a:pt x="1388389" y="919283"/>
                </a:cubicBezTo>
                <a:cubicBezTo>
                  <a:pt x="1386141" y="921210"/>
                  <a:pt x="1383892" y="920246"/>
                  <a:pt x="1381965" y="918641"/>
                </a:cubicBezTo>
                <a:cubicBezTo>
                  <a:pt x="1378754" y="915750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3"/>
                </a:cubicBezTo>
                <a:cubicBezTo>
                  <a:pt x="1339893" y="912218"/>
                  <a:pt x="1346958" y="915750"/>
                  <a:pt x="1354666" y="915750"/>
                </a:cubicBezTo>
                <a:cubicBezTo>
                  <a:pt x="1364301" y="915429"/>
                  <a:pt x="1373294" y="913181"/>
                  <a:pt x="1382608" y="911897"/>
                </a:cubicBezTo>
                <a:close/>
                <a:moveTo>
                  <a:pt x="1207895" y="870145"/>
                </a:moveTo>
                <a:cubicBezTo>
                  <a:pt x="1217851" y="872393"/>
                  <a:pt x="1216888" y="878817"/>
                  <a:pt x="1218815" y="884598"/>
                </a:cubicBezTo>
                <a:cubicBezTo>
                  <a:pt x="1212392" y="882029"/>
                  <a:pt x="1213034" y="875605"/>
                  <a:pt x="1207895" y="870145"/>
                </a:cubicBezTo>
                <a:close/>
                <a:moveTo>
                  <a:pt x="1313558" y="814262"/>
                </a:moveTo>
                <a:cubicBezTo>
                  <a:pt x="1316448" y="814583"/>
                  <a:pt x="1319660" y="814905"/>
                  <a:pt x="1319017" y="818759"/>
                </a:cubicBezTo>
                <a:cubicBezTo>
                  <a:pt x="1318375" y="821649"/>
                  <a:pt x="1317090" y="824861"/>
                  <a:pt x="1313558" y="824861"/>
                </a:cubicBezTo>
                <a:cubicBezTo>
                  <a:pt x="1310346" y="824861"/>
                  <a:pt x="1308098" y="822613"/>
                  <a:pt x="1308419" y="819080"/>
                </a:cubicBezTo>
                <a:cubicBezTo>
                  <a:pt x="1308740" y="816510"/>
                  <a:pt x="1310667" y="813941"/>
                  <a:pt x="1313558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8" y="838670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3" y="835138"/>
                  <a:pt x="1347601" y="836743"/>
                  <a:pt x="1348243" y="839313"/>
                </a:cubicBezTo>
                <a:cubicBezTo>
                  <a:pt x="1348886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5"/>
                  <a:pt x="1291397" y="906435"/>
                </a:cubicBezTo>
                <a:cubicBezTo>
                  <a:pt x="1278551" y="906435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7" y="856655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0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4"/>
                  <a:pt x="947110" y="808320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4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7"/>
                  <a:pt x="955781" y="805911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7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7"/>
                  <a:pt x="930088" y="808160"/>
                  <a:pt x="930088" y="809123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4" y="796277"/>
                </a:cubicBezTo>
                <a:cubicBezTo>
                  <a:pt x="944461" y="795072"/>
                  <a:pt x="941750" y="794169"/>
                  <a:pt x="939673" y="793727"/>
                </a:cubicBezTo>
                <a:close/>
                <a:moveTo>
                  <a:pt x="1623802" y="786000"/>
                </a:moveTo>
                <a:cubicBezTo>
                  <a:pt x="1627013" y="786964"/>
                  <a:pt x="1630546" y="788248"/>
                  <a:pt x="1631189" y="792423"/>
                </a:cubicBezTo>
                <a:cubicBezTo>
                  <a:pt x="1631831" y="794671"/>
                  <a:pt x="1630225" y="794992"/>
                  <a:pt x="1628298" y="795314"/>
                </a:cubicBezTo>
                <a:cubicBezTo>
                  <a:pt x="1624765" y="794029"/>
                  <a:pt x="1621875" y="792102"/>
                  <a:pt x="1620911" y="788569"/>
                </a:cubicBezTo>
                <a:cubicBezTo>
                  <a:pt x="1620269" y="786321"/>
                  <a:pt x="1621875" y="785358"/>
                  <a:pt x="1623802" y="786000"/>
                </a:cubicBezTo>
                <a:close/>
                <a:moveTo>
                  <a:pt x="1664589" y="732687"/>
                </a:moveTo>
                <a:cubicBezTo>
                  <a:pt x="1667801" y="732687"/>
                  <a:pt x="1671655" y="734614"/>
                  <a:pt x="1671334" y="739110"/>
                </a:cubicBezTo>
                <a:cubicBezTo>
                  <a:pt x="1671012" y="744249"/>
                  <a:pt x="1667480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50" y="737184"/>
                </a:cubicBezTo>
                <a:cubicBezTo>
                  <a:pt x="1564065" y="739110"/>
                  <a:pt x="1562138" y="740074"/>
                  <a:pt x="1559890" y="739110"/>
                </a:cubicBezTo>
                <a:cubicBezTo>
                  <a:pt x="1553467" y="737184"/>
                  <a:pt x="1547043" y="739110"/>
                  <a:pt x="1540941" y="739753"/>
                </a:cubicBezTo>
                <a:cubicBezTo>
                  <a:pt x="1538051" y="740074"/>
                  <a:pt x="1535802" y="739110"/>
                  <a:pt x="1534197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4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2"/>
                  <a:pt x="530883" y="753563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7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1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5" y="723052"/>
                  <a:pt x="1131135" y="724979"/>
                  <a:pt x="1129530" y="725942"/>
                </a:cubicBezTo>
                <a:cubicBezTo>
                  <a:pt x="1126318" y="727869"/>
                  <a:pt x="1123427" y="730438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6"/>
                  <a:pt x="1121179" y="740074"/>
                  <a:pt x="1123427" y="739431"/>
                </a:cubicBezTo>
                <a:cubicBezTo>
                  <a:pt x="1125676" y="737504"/>
                  <a:pt x="1129530" y="736862"/>
                  <a:pt x="1129208" y="733008"/>
                </a:cubicBezTo>
                <a:cubicBezTo>
                  <a:pt x="1128887" y="730760"/>
                  <a:pt x="1129208" y="729796"/>
                  <a:pt x="1131457" y="729154"/>
                </a:cubicBezTo>
                <a:cubicBezTo>
                  <a:pt x="1133384" y="728833"/>
                  <a:pt x="1136274" y="728190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2"/>
                  <a:pt x="1139165" y="731724"/>
                  <a:pt x="1135953" y="737183"/>
                </a:cubicBezTo>
                <a:cubicBezTo>
                  <a:pt x="1143983" y="740716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2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5" y="723012"/>
                </a:moveTo>
                <a:cubicBezTo>
                  <a:pt x="585320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5" y="740075"/>
                  <a:pt x="565568" y="735578"/>
                  <a:pt x="561714" y="731082"/>
                </a:cubicBezTo>
                <a:cubicBezTo>
                  <a:pt x="568780" y="731403"/>
                  <a:pt x="571991" y="721768"/>
                  <a:pt x="580020" y="724337"/>
                </a:cubicBezTo>
                <a:cubicBezTo>
                  <a:pt x="581144" y="724658"/>
                  <a:pt x="582590" y="723454"/>
                  <a:pt x="583955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1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1" y="705067"/>
                  <a:pt x="1347922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7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6"/>
                  <a:pt x="1070114" y="699929"/>
                </a:cubicBezTo>
                <a:close/>
                <a:moveTo>
                  <a:pt x="1132421" y="681622"/>
                </a:moveTo>
                <a:cubicBezTo>
                  <a:pt x="1128566" y="682585"/>
                  <a:pt x="1127924" y="685476"/>
                  <a:pt x="1126960" y="689651"/>
                </a:cubicBezTo>
                <a:cubicBezTo>
                  <a:pt x="1131135" y="688366"/>
                  <a:pt x="1134026" y="687081"/>
                  <a:pt x="1134669" y="683549"/>
                </a:cubicBezTo>
                <a:cubicBezTo>
                  <a:pt x="1134990" y="682264"/>
                  <a:pt x="1133384" y="681300"/>
                  <a:pt x="1132421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5"/>
                  <a:pt x="1154901" y="679694"/>
                  <a:pt x="1148799" y="686439"/>
                </a:cubicBezTo>
                <a:cubicBezTo>
                  <a:pt x="1156186" y="685797"/>
                  <a:pt x="1160361" y="682906"/>
                  <a:pt x="1164857" y="680015"/>
                </a:cubicBezTo>
                <a:cubicBezTo>
                  <a:pt x="1169996" y="676483"/>
                  <a:pt x="1170960" y="670059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5" y="651283"/>
                </a:moveTo>
                <a:lnTo>
                  <a:pt x="1190593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4" y="655608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1" y="678732"/>
                  <a:pt x="1398666" y="685155"/>
                </a:cubicBezTo>
                <a:cubicBezTo>
                  <a:pt x="1407337" y="689652"/>
                  <a:pt x="1402199" y="702177"/>
                  <a:pt x="1412475" y="706352"/>
                </a:cubicBezTo>
                <a:cubicBezTo>
                  <a:pt x="1419862" y="709564"/>
                  <a:pt x="1423074" y="718235"/>
                  <a:pt x="1423395" y="725301"/>
                </a:cubicBezTo>
                <a:cubicBezTo>
                  <a:pt x="1423716" y="733972"/>
                  <a:pt x="1426928" y="733330"/>
                  <a:pt x="1432709" y="731403"/>
                </a:cubicBezTo>
                <a:cubicBezTo>
                  <a:pt x="1433351" y="731403"/>
                  <a:pt x="1434636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30" y="800453"/>
                  <a:pt x="1417614" y="816190"/>
                  <a:pt x="1423074" y="832890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30" y="854409"/>
                  <a:pt x="1429818" y="856978"/>
                </a:cubicBezTo>
                <a:cubicBezTo>
                  <a:pt x="1425964" y="860189"/>
                  <a:pt x="1421147" y="862437"/>
                  <a:pt x="1414402" y="859868"/>
                </a:cubicBezTo>
                <a:cubicBezTo>
                  <a:pt x="1403162" y="855372"/>
                  <a:pt x="1398344" y="847022"/>
                  <a:pt x="1395133" y="836744"/>
                </a:cubicBezTo>
                <a:cubicBezTo>
                  <a:pt x="1395133" y="836423"/>
                  <a:pt x="1395133" y="836102"/>
                  <a:pt x="1394812" y="835781"/>
                </a:cubicBezTo>
                <a:cubicBezTo>
                  <a:pt x="1385177" y="822292"/>
                  <a:pt x="1386783" y="807840"/>
                  <a:pt x="1389994" y="793066"/>
                </a:cubicBezTo>
                <a:cubicBezTo>
                  <a:pt x="1394169" y="773796"/>
                  <a:pt x="1389994" y="755169"/>
                  <a:pt x="1386462" y="736542"/>
                </a:cubicBezTo>
                <a:cubicBezTo>
                  <a:pt x="1384214" y="724659"/>
                  <a:pt x="1379075" y="713418"/>
                  <a:pt x="1377148" y="702177"/>
                </a:cubicBezTo>
                <a:cubicBezTo>
                  <a:pt x="1374579" y="688367"/>
                  <a:pt x="1370404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2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3" y="682425"/>
                  <a:pt x="1345995" y="683228"/>
                </a:cubicBezTo>
                <a:cubicBezTo>
                  <a:pt x="1337003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4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4" y="642980"/>
                </a:moveTo>
                <a:lnTo>
                  <a:pt x="1194689" y="643703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7" y="612251"/>
                  <a:pt x="1496942" y="612572"/>
                  <a:pt x="1500475" y="614820"/>
                </a:cubicBezTo>
                <a:cubicBezTo>
                  <a:pt x="1496300" y="616104"/>
                  <a:pt x="1496300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5" y="602937"/>
                  <a:pt x="1483132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9" y="612572"/>
                  <a:pt x="1482810" y="613214"/>
                  <a:pt x="1481847" y="612893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7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4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4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7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10" y="583025"/>
                  <a:pt x="1354988" y="585273"/>
                </a:cubicBezTo>
                <a:cubicBezTo>
                  <a:pt x="1338288" y="587521"/>
                  <a:pt x="1320945" y="587521"/>
                  <a:pt x="1303923" y="586557"/>
                </a:cubicBezTo>
                <a:cubicBezTo>
                  <a:pt x="1297500" y="586236"/>
                  <a:pt x="1291398" y="583988"/>
                  <a:pt x="1287222" y="580776"/>
                </a:cubicBezTo>
                <a:cubicBezTo>
                  <a:pt x="1292201" y="583346"/>
                  <a:pt x="1296055" y="586878"/>
                  <a:pt x="1298624" y="591294"/>
                </a:cubicBezTo>
                <a:lnTo>
                  <a:pt x="1301965" y="605601"/>
                </a:lnTo>
                <a:lnTo>
                  <a:pt x="1301996" y="605506"/>
                </a:lnTo>
                <a:lnTo>
                  <a:pt x="1327989" y="617406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4" y="603900"/>
                  <a:pt x="1407017" y="604542"/>
                </a:cubicBezTo>
                <a:cubicBezTo>
                  <a:pt x="1410871" y="605506"/>
                  <a:pt x="1410228" y="608718"/>
                  <a:pt x="1409265" y="611929"/>
                </a:cubicBezTo>
                <a:cubicBezTo>
                  <a:pt x="1408944" y="613535"/>
                  <a:pt x="1408944" y="614820"/>
                  <a:pt x="1410549" y="615462"/>
                </a:cubicBezTo>
                <a:cubicBezTo>
                  <a:pt x="1412798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2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8"/>
                </a:lnTo>
                <a:close/>
                <a:moveTo>
                  <a:pt x="1096451" y="534851"/>
                </a:moveTo>
                <a:cubicBezTo>
                  <a:pt x="1098699" y="535172"/>
                  <a:pt x="1100305" y="536456"/>
                  <a:pt x="1100305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2" y="541274"/>
                  <a:pt x="1093239" y="539025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7" y="538062"/>
                </a:cubicBezTo>
                <a:cubicBezTo>
                  <a:pt x="1412797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2" y="528106"/>
                  <a:pt x="1608707" y="526500"/>
                  <a:pt x="1610313" y="529712"/>
                </a:cubicBezTo>
                <a:cubicBezTo>
                  <a:pt x="1612240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7"/>
                  <a:pt x="1594575" y="545127"/>
                </a:cubicBezTo>
                <a:cubicBezTo>
                  <a:pt x="1587189" y="536777"/>
                  <a:pt x="1581408" y="546412"/>
                  <a:pt x="1574984" y="547054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5" y="777650"/>
                  <a:pt x="546298" y="777971"/>
                </a:cubicBezTo>
                <a:cubicBezTo>
                  <a:pt x="554969" y="778613"/>
                  <a:pt x="557539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4" y="753241"/>
                  <a:pt x="572955" y="757417"/>
                  <a:pt x="573597" y="758059"/>
                </a:cubicBezTo>
                <a:cubicBezTo>
                  <a:pt x="575846" y="760628"/>
                  <a:pt x="578094" y="759985"/>
                  <a:pt x="580663" y="758380"/>
                </a:cubicBezTo>
                <a:cubicBezTo>
                  <a:pt x="584838" y="755811"/>
                  <a:pt x="586765" y="750350"/>
                  <a:pt x="592224" y="749387"/>
                </a:cubicBezTo>
                <a:cubicBezTo>
                  <a:pt x="593830" y="749066"/>
                  <a:pt x="594794" y="746818"/>
                  <a:pt x="593509" y="744891"/>
                </a:cubicBezTo>
                <a:cubicBezTo>
                  <a:pt x="590619" y="739752"/>
                  <a:pt x="593830" y="736220"/>
                  <a:pt x="597042" y="731402"/>
                </a:cubicBezTo>
                <a:cubicBezTo>
                  <a:pt x="599932" y="743606"/>
                  <a:pt x="609888" y="738789"/>
                  <a:pt x="616633" y="740716"/>
                </a:cubicBezTo>
                <a:cubicBezTo>
                  <a:pt x="618560" y="744570"/>
                  <a:pt x="612136" y="745854"/>
                  <a:pt x="615027" y="748745"/>
                </a:cubicBezTo>
                <a:cubicBezTo>
                  <a:pt x="617918" y="751635"/>
                  <a:pt x="621772" y="756774"/>
                  <a:pt x="625947" y="749708"/>
                </a:cubicBezTo>
                <a:cubicBezTo>
                  <a:pt x="628516" y="745533"/>
                  <a:pt x="631406" y="743606"/>
                  <a:pt x="637509" y="743285"/>
                </a:cubicBezTo>
                <a:cubicBezTo>
                  <a:pt x="644253" y="742642"/>
                  <a:pt x="651640" y="739110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0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5"/>
                  <a:pt x="665450" y="803663"/>
                  <a:pt x="677654" y="805912"/>
                </a:cubicBezTo>
                <a:cubicBezTo>
                  <a:pt x="679902" y="806554"/>
                  <a:pt x="681508" y="806875"/>
                  <a:pt x="683114" y="804627"/>
                </a:cubicBezTo>
                <a:cubicBezTo>
                  <a:pt x="684077" y="803343"/>
                  <a:pt x="685683" y="802379"/>
                  <a:pt x="686325" y="800773"/>
                </a:cubicBezTo>
                <a:cubicBezTo>
                  <a:pt x="688895" y="795313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79"/>
                </a:cubicBezTo>
                <a:cubicBezTo>
                  <a:pt x="713946" y="673593"/>
                  <a:pt x="731931" y="672629"/>
                  <a:pt x="739317" y="678089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89"/>
                </a:cubicBezTo>
                <a:cubicBezTo>
                  <a:pt x="837914" y="668775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0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4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3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2"/>
                  <a:pt x="939081" y="746496"/>
                  <a:pt x="940366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1"/>
                  <a:pt x="932979" y="791137"/>
                  <a:pt x="937475" y="791780"/>
                </a:cubicBezTo>
                <a:cubicBezTo>
                  <a:pt x="940044" y="792101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7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3" y="748424"/>
                </a:cubicBezTo>
                <a:cubicBezTo>
                  <a:pt x="1008773" y="745212"/>
                  <a:pt x="1014875" y="742000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4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29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3"/>
                </a:cubicBezTo>
                <a:cubicBezTo>
                  <a:pt x="1094524" y="689329"/>
                  <a:pt x="1095166" y="688045"/>
                  <a:pt x="1095488" y="687081"/>
                </a:cubicBezTo>
                <a:cubicBezTo>
                  <a:pt x="1096451" y="684833"/>
                  <a:pt x="1098699" y="684512"/>
                  <a:pt x="1100626" y="684191"/>
                </a:cubicBezTo>
                <a:cubicBezTo>
                  <a:pt x="1111866" y="683227"/>
                  <a:pt x="1118932" y="673271"/>
                  <a:pt x="1129209" y="670381"/>
                </a:cubicBezTo>
                <a:cubicBezTo>
                  <a:pt x="1131137" y="669739"/>
                  <a:pt x="1132421" y="666848"/>
                  <a:pt x="1133385" y="664921"/>
                </a:cubicBezTo>
                <a:cubicBezTo>
                  <a:pt x="1135954" y="659461"/>
                  <a:pt x="1138845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0"/>
                </a:lnTo>
                <a:lnTo>
                  <a:pt x="1237763" y="605185"/>
                </a:lnTo>
                <a:cubicBezTo>
                  <a:pt x="1243544" y="598440"/>
                  <a:pt x="1249004" y="591054"/>
                  <a:pt x="1252858" y="583025"/>
                </a:cubicBezTo>
                <a:cubicBezTo>
                  <a:pt x="1255427" y="577565"/>
                  <a:pt x="1262172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2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8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8"/>
                </a:lnTo>
                <a:lnTo>
                  <a:pt x="1436403" y="590451"/>
                </a:lnTo>
                <a:cubicBezTo>
                  <a:pt x="1435520" y="600688"/>
                  <a:pt x="1432870" y="610966"/>
                  <a:pt x="1431425" y="621243"/>
                </a:cubicBezTo>
                <a:cubicBezTo>
                  <a:pt x="1424359" y="616425"/>
                  <a:pt x="1420505" y="626381"/>
                  <a:pt x="1413440" y="626060"/>
                </a:cubicBezTo>
                <a:cubicBezTo>
                  <a:pt x="1411192" y="626060"/>
                  <a:pt x="1408944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6"/>
                  <a:pt x="1338609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4" y="661709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9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7" y="623652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1" y="615332"/>
                </a:lnTo>
                <a:lnTo>
                  <a:pt x="1297821" y="617389"/>
                </a:lnTo>
                <a:cubicBezTo>
                  <a:pt x="1294930" y="622527"/>
                  <a:pt x="1290434" y="626381"/>
                  <a:pt x="1285938" y="629914"/>
                </a:cubicBezTo>
                <a:lnTo>
                  <a:pt x="1280792" y="638582"/>
                </a:lnTo>
                <a:lnTo>
                  <a:pt x="1280799" y="638586"/>
                </a:lnTo>
                <a:cubicBezTo>
                  <a:pt x="1280157" y="653680"/>
                  <a:pt x="1270843" y="663957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2" y="674556"/>
                  <a:pt x="1216887" y="670702"/>
                  <a:pt x="1204041" y="669738"/>
                </a:cubicBezTo>
                <a:cubicBezTo>
                  <a:pt x="1202435" y="670060"/>
                  <a:pt x="1202756" y="668454"/>
                  <a:pt x="1203078" y="667490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7"/>
                  <a:pt x="1175136" y="678731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1"/>
                  <a:pt x="1180595" y="685475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0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8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4"/>
                </a:cubicBezTo>
                <a:lnTo>
                  <a:pt x="1151049" y="748744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1" y="778613"/>
                  <a:pt x="1131779" y="779897"/>
                  <a:pt x="1129209" y="781503"/>
                </a:cubicBezTo>
                <a:cubicBezTo>
                  <a:pt x="1119896" y="786963"/>
                  <a:pt x="1120538" y="794350"/>
                  <a:pt x="1130173" y="799809"/>
                </a:cubicBezTo>
                <a:cubicBezTo>
                  <a:pt x="1131779" y="800452"/>
                  <a:pt x="1133063" y="801415"/>
                  <a:pt x="1136275" y="803663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1"/>
                  <a:pt x="1132421" y="813620"/>
                  <a:pt x="1140451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1"/>
                  <a:pt x="1144947" y="805591"/>
                  <a:pt x="1147516" y="805591"/>
                </a:cubicBezTo>
                <a:cubicBezTo>
                  <a:pt x="1150085" y="805591"/>
                  <a:pt x="1152655" y="803663"/>
                  <a:pt x="1155224" y="805912"/>
                </a:cubicBezTo>
                <a:cubicBezTo>
                  <a:pt x="1152655" y="808481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60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8" y="823255"/>
                  <a:pt x="1196654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0"/>
                </a:cubicBezTo>
                <a:cubicBezTo>
                  <a:pt x="1152975" y="847984"/>
                  <a:pt x="1145910" y="841882"/>
                  <a:pt x="1137560" y="841882"/>
                </a:cubicBezTo>
                <a:cubicBezTo>
                  <a:pt x="1140129" y="852480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5"/>
                  <a:pt x="1247397" y="894553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1"/>
                  <a:pt x="1224274" y="895195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1"/>
                  <a:pt x="1241616" y="917355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0"/>
                  <a:pt x="1280799" y="972917"/>
                  <a:pt x="1291397" y="987369"/>
                </a:cubicBezTo>
                <a:cubicBezTo>
                  <a:pt x="1300068" y="998930"/>
                  <a:pt x="1312272" y="1002143"/>
                  <a:pt x="1324156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6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8"/>
                </a:cubicBezTo>
                <a:cubicBezTo>
                  <a:pt x="1405731" y="984478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2" y="1013705"/>
                </a:cubicBezTo>
                <a:cubicBezTo>
                  <a:pt x="1323192" y="1012741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7"/>
                </a:cubicBezTo>
                <a:cubicBezTo>
                  <a:pt x="1207895" y="1029763"/>
                  <a:pt x="1201792" y="1028157"/>
                  <a:pt x="1196012" y="1025909"/>
                </a:cubicBezTo>
                <a:cubicBezTo>
                  <a:pt x="1192799" y="1024624"/>
                  <a:pt x="1189588" y="1024303"/>
                  <a:pt x="1190551" y="1030083"/>
                </a:cubicBezTo>
                <a:cubicBezTo>
                  <a:pt x="1192157" y="1039076"/>
                  <a:pt x="1188625" y="1042609"/>
                  <a:pt x="1179632" y="1040039"/>
                </a:cubicBezTo>
                <a:cubicBezTo>
                  <a:pt x="1167749" y="1036828"/>
                  <a:pt x="1157151" y="1031689"/>
                  <a:pt x="1147195" y="1024624"/>
                </a:cubicBezTo>
                <a:cubicBezTo>
                  <a:pt x="1139166" y="1019164"/>
                  <a:pt x="1131779" y="1011777"/>
                  <a:pt x="1120216" y="1012741"/>
                </a:cubicBezTo>
                <a:cubicBezTo>
                  <a:pt x="1116363" y="1013062"/>
                  <a:pt x="1112509" y="1013383"/>
                  <a:pt x="1108976" y="1013705"/>
                </a:cubicBezTo>
                <a:cubicBezTo>
                  <a:pt x="1102553" y="1014025"/>
                  <a:pt x="1102874" y="1020127"/>
                  <a:pt x="1103838" y="1024624"/>
                </a:cubicBezTo>
                <a:cubicBezTo>
                  <a:pt x="1105764" y="1032332"/>
                  <a:pt x="1110903" y="1039076"/>
                  <a:pt x="1113151" y="1047105"/>
                </a:cubicBezTo>
                <a:cubicBezTo>
                  <a:pt x="1114436" y="1051601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09"/>
                </a:cubicBezTo>
                <a:cubicBezTo>
                  <a:pt x="1132421" y="1060594"/>
                  <a:pt x="1134991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1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3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2"/>
                  <a:pt x="1139487" y="1068944"/>
                </a:cubicBezTo>
                <a:cubicBezTo>
                  <a:pt x="1136917" y="1071835"/>
                  <a:pt x="1134991" y="1073762"/>
                  <a:pt x="1131779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2" y="1079864"/>
                </a:cubicBezTo>
                <a:cubicBezTo>
                  <a:pt x="1069794" y="1076974"/>
                  <a:pt x="1075896" y="1072798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10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3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9" y="1146988"/>
                </a:cubicBezTo>
                <a:cubicBezTo>
                  <a:pt x="1010379" y="1153411"/>
                  <a:pt x="1013591" y="1160155"/>
                  <a:pt x="1012949" y="1166900"/>
                </a:cubicBezTo>
                <a:cubicBezTo>
                  <a:pt x="1011343" y="1181030"/>
                  <a:pt x="1009737" y="1194841"/>
                  <a:pt x="1005562" y="1208329"/>
                </a:cubicBezTo>
                <a:cubicBezTo>
                  <a:pt x="1002993" y="1216037"/>
                  <a:pt x="1004598" y="1224387"/>
                  <a:pt x="1002671" y="1231453"/>
                </a:cubicBezTo>
                <a:cubicBezTo>
                  <a:pt x="998817" y="1245263"/>
                  <a:pt x="1003635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1" y="1341612"/>
                  <a:pt x="1011343" y="1348035"/>
                </a:cubicBezTo>
                <a:cubicBezTo>
                  <a:pt x="1011985" y="1348999"/>
                  <a:pt x="1012949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9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2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5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7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6" y="1451771"/>
                  <a:pt x="947431" y="1443421"/>
                  <a:pt x="948074" y="1435071"/>
                </a:cubicBezTo>
                <a:cubicBezTo>
                  <a:pt x="948395" y="1428969"/>
                  <a:pt x="949680" y="1421903"/>
                  <a:pt x="941972" y="1418370"/>
                </a:cubicBezTo>
                <a:cubicBezTo>
                  <a:pt x="939723" y="1417406"/>
                  <a:pt x="940044" y="1416122"/>
                  <a:pt x="941972" y="1414838"/>
                </a:cubicBezTo>
                <a:cubicBezTo>
                  <a:pt x="947431" y="1410984"/>
                  <a:pt x="944220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4" y="1801839"/>
                </a:lnTo>
                <a:cubicBezTo>
                  <a:pt x="1064977" y="1799591"/>
                  <a:pt x="1055342" y="1801197"/>
                  <a:pt x="1062087" y="1797664"/>
                </a:cubicBezTo>
                <a:cubicBezTo>
                  <a:pt x="1066583" y="1795416"/>
                  <a:pt x="1067868" y="1800233"/>
                  <a:pt x="1069474" y="1803766"/>
                </a:cubicBezTo>
                <a:cubicBezTo>
                  <a:pt x="1071079" y="1806978"/>
                  <a:pt x="1072364" y="1807941"/>
                  <a:pt x="1077182" y="1807941"/>
                </a:cubicBezTo>
                <a:cubicBezTo>
                  <a:pt x="1083605" y="1807941"/>
                  <a:pt x="1087459" y="1808584"/>
                  <a:pt x="1090992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9" y="1810511"/>
                  <a:pt x="1096130" y="1810511"/>
                </a:cubicBezTo>
                <a:cubicBezTo>
                  <a:pt x="1100627" y="1810511"/>
                  <a:pt x="1102233" y="1815650"/>
                  <a:pt x="1107050" y="1814686"/>
                </a:cubicBezTo>
                <a:cubicBezTo>
                  <a:pt x="1109298" y="1813722"/>
                  <a:pt x="1113795" y="1812117"/>
                  <a:pt x="1114116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5"/>
                  <a:pt x="1136516" y="1823277"/>
                  <a:pt x="1139447" y="1824521"/>
                </a:cubicBezTo>
                <a:lnTo>
                  <a:pt x="1145220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4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4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7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4" y="1219249"/>
                  <a:pt x="597684" y="1210899"/>
                </a:cubicBezTo>
                <a:cubicBezTo>
                  <a:pt x="591904" y="1206081"/>
                  <a:pt x="585802" y="1203191"/>
                  <a:pt x="577451" y="1199658"/>
                </a:cubicBezTo>
                <a:cubicBezTo>
                  <a:pt x="581948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50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4" y="1154073"/>
                </a:lnTo>
                <a:lnTo>
                  <a:pt x="578094" y="1154696"/>
                </a:lnTo>
                <a:cubicBezTo>
                  <a:pt x="575846" y="1153732"/>
                  <a:pt x="577130" y="1151484"/>
                  <a:pt x="577451" y="1150199"/>
                </a:cubicBezTo>
                <a:cubicBezTo>
                  <a:pt x="580342" y="1142170"/>
                  <a:pt x="583232" y="1134141"/>
                  <a:pt x="585802" y="1126111"/>
                </a:cubicBezTo>
                <a:cubicBezTo>
                  <a:pt x="586765" y="1122900"/>
                  <a:pt x="588692" y="1119367"/>
                  <a:pt x="582911" y="1118083"/>
                </a:cubicBezTo>
                <a:cubicBezTo>
                  <a:pt x="578736" y="1117119"/>
                  <a:pt x="580984" y="1113265"/>
                  <a:pt x="580342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50" y="1085967"/>
                  <a:pt x="589976" y="1072798"/>
                  <a:pt x="583874" y="1061236"/>
                </a:cubicBezTo>
                <a:lnTo>
                  <a:pt x="582422" y="1059421"/>
                </a:lnTo>
                <a:lnTo>
                  <a:pt x="582910" y="1060274"/>
                </a:lnTo>
                <a:cubicBezTo>
                  <a:pt x="579699" y="1061558"/>
                  <a:pt x="579699" y="1070872"/>
                  <a:pt x="572955" y="1064127"/>
                </a:cubicBezTo>
                <a:cubicBezTo>
                  <a:pt x="571670" y="1067339"/>
                  <a:pt x="573276" y="1071193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79"/>
                  <a:pt x="563641" y="1055135"/>
                </a:cubicBezTo>
                <a:cubicBezTo>
                  <a:pt x="563641" y="1054814"/>
                  <a:pt x="564604" y="1053850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7" y="1055777"/>
                  <a:pt x="556575" y="1058025"/>
                </a:cubicBezTo>
                <a:cubicBezTo>
                  <a:pt x="555612" y="1068624"/>
                  <a:pt x="545014" y="1074405"/>
                  <a:pt x="545014" y="1085325"/>
                </a:cubicBezTo>
                <a:cubicBezTo>
                  <a:pt x="545014" y="1090785"/>
                  <a:pt x="540839" y="1096565"/>
                  <a:pt x="538269" y="1102989"/>
                </a:cubicBezTo>
                <a:cubicBezTo>
                  <a:pt x="536102" y="1098653"/>
                  <a:pt x="541340" y="1092872"/>
                  <a:pt x="539218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3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6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69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6" y="1171396"/>
                </a:cubicBezTo>
                <a:cubicBezTo>
                  <a:pt x="425862" y="1173002"/>
                  <a:pt x="425219" y="1175250"/>
                  <a:pt x="421686" y="1175571"/>
                </a:cubicBezTo>
                <a:cubicBezTo>
                  <a:pt x="423292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3" y="1125148"/>
                  <a:pt x="488809" y="1125469"/>
                  <a:pt x="492663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1" y="1039718"/>
                  <a:pt x="538911" y="1035543"/>
                </a:cubicBezTo>
                <a:cubicBezTo>
                  <a:pt x="539233" y="1028157"/>
                  <a:pt x="542765" y="1022376"/>
                  <a:pt x="548225" y="1018522"/>
                </a:cubicBezTo>
                <a:cubicBezTo>
                  <a:pt x="552721" y="1014989"/>
                  <a:pt x="554969" y="1010493"/>
                  <a:pt x="557218" y="1005997"/>
                </a:cubicBezTo>
                <a:cubicBezTo>
                  <a:pt x="558823" y="1002785"/>
                  <a:pt x="559787" y="997646"/>
                  <a:pt x="557218" y="996040"/>
                </a:cubicBezTo>
                <a:cubicBezTo>
                  <a:pt x="550152" y="991544"/>
                  <a:pt x="547261" y="983836"/>
                  <a:pt x="542123" y="978055"/>
                </a:cubicBezTo>
                <a:cubicBezTo>
                  <a:pt x="539233" y="974844"/>
                  <a:pt x="536021" y="979661"/>
                  <a:pt x="533130" y="977734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8"/>
                  <a:pt x="523014" y="983676"/>
                  <a:pt x="520284" y="983837"/>
                </a:cubicBezTo>
                <a:cubicBezTo>
                  <a:pt x="518357" y="981267"/>
                  <a:pt x="523496" y="980625"/>
                  <a:pt x="521569" y="977413"/>
                </a:cubicBezTo>
                <a:cubicBezTo>
                  <a:pt x="518357" y="979019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7"/>
                  <a:pt x="496839" y="992508"/>
                </a:cubicBezTo>
                <a:cubicBezTo>
                  <a:pt x="497803" y="989618"/>
                  <a:pt x="511934" y="976129"/>
                  <a:pt x="515145" y="974844"/>
                </a:cubicBezTo>
                <a:cubicBezTo>
                  <a:pt x="512898" y="968742"/>
                  <a:pt x="506474" y="974523"/>
                  <a:pt x="502941" y="970348"/>
                </a:cubicBezTo>
                <a:cubicBezTo>
                  <a:pt x="505993" y="970027"/>
                  <a:pt x="508321" y="967698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3"/>
                </a:lnTo>
                <a:lnTo>
                  <a:pt x="521248" y="959107"/>
                </a:lnTo>
                <a:cubicBezTo>
                  <a:pt x="521408" y="956217"/>
                  <a:pt x="520846" y="953085"/>
                  <a:pt x="521247" y="950315"/>
                </a:cubicBezTo>
                <a:lnTo>
                  <a:pt x="526854" y="943891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8"/>
                  <a:pt x="422329" y="957822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8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6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6"/>
                  <a:pt x="364199" y="1040361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6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3"/>
                  <a:pt x="430037" y="1012741"/>
                </a:cubicBezTo>
                <a:cubicBezTo>
                  <a:pt x="424898" y="1015632"/>
                  <a:pt x="419760" y="1018522"/>
                  <a:pt x="415585" y="1022697"/>
                </a:cubicBezTo>
                <a:cubicBezTo>
                  <a:pt x="411410" y="1026872"/>
                  <a:pt x="406592" y="1029442"/>
                  <a:pt x="400490" y="1031048"/>
                </a:cubicBezTo>
                <a:cubicBezTo>
                  <a:pt x="389571" y="1033938"/>
                  <a:pt x="379614" y="1040040"/>
                  <a:pt x="369016" y="1044536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8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7" y="1080507"/>
                  <a:pt x="294507" y="1076974"/>
                </a:cubicBezTo>
                <a:cubicBezTo>
                  <a:pt x="293222" y="1066697"/>
                  <a:pt x="291295" y="1055777"/>
                  <a:pt x="297076" y="1045821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7"/>
                </a:cubicBezTo>
                <a:cubicBezTo>
                  <a:pt x="321806" y="1014989"/>
                  <a:pt x="324054" y="1012420"/>
                  <a:pt x="326623" y="1010172"/>
                </a:cubicBezTo>
                <a:lnTo>
                  <a:pt x="326682" y="1010231"/>
                </a:lnTo>
                <a:lnTo>
                  <a:pt x="339147" y="999894"/>
                </a:lnTo>
                <a:cubicBezTo>
                  <a:pt x="355848" y="992508"/>
                  <a:pt x="370301" y="981909"/>
                  <a:pt x="385395" y="972274"/>
                </a:cubicBezTo>
                <a:cubicBezTo>
                  <a:pt x="394709" y="966494"/>
                  <a:pt x="404986" y="962318"/>
                  <a:pt x="414942" y="957180"/>
                </a:cubicBezTo>
                <a:cubicBezTo>
                  <a:pt x="419438" y="954610"/>
                  <a:pt x="423934" y="951720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4" y="936946"/>
                  <a:pt x="426504" y="940800"/>
                  <a:pt x="424256" y="942728"/>
                </a:cubicBezTo>
                <a:cubicBezTo>
                  <a:pt x="419438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8" y="936946"/>
                  <a:pt x="441920" y="927954"/>
                  <a:pt x="457657" y="923457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59"/>
                  <a:pt x="498766" y="910932"/>
                  <a:pt x="502299" y="908684"/>
                </a:cubicBezTo>
                <a:cubicBezTo>
                  <a:pt x="507116" y="905793"/>
                  <a:pt x="509686" y="901297"/>
                  <a:pt x="508080" y="896801"/>
                </a:cubicBezTo>
                <a:cubicBezTo>
                  <a:pt x="507116" y="892947"/>
                  <a:pt x="501978" y="893269"/>
                  <a:pt x="498124" y="893269"/>
                </a:cubicBezTo>
                <a:cubicBezTo>
                  <a:pt x="493948" y="893269"/>
                  <a:pt x="489773" y="893269"/>
                  <a:pt x="484955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6" y="875348"/>
                </a:lnTo>
                <a:lnTo>
                  <a:pt x="520525" y="871710"/>
                </a:lnTo>
                <a:lnTo>
                  <a:pt x="525859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8"/>
                  <a:pt x="535057" y="866612"/>
                  <a:pt x="534415" y="864042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7"/>
                  <a:pt x="500693" y="802058"/>
                  <a:pt x="504226" y="799167"/>
                </a:cubicBezTo>
                <a:cubicBezTo>
                  <a:pt x="509043" y="795313"/>
                  <a:pt x="510006" y="789211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69" y="751997"/>
                </a:cubicBezTo>
                <a:lnTo>
                  <a:pt x="500111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5"/>
                  <a:pt x="453482" y="608718"/>
                </a:cubicBezTo>
                <a:cubicBezTo>
                  <a:pt x="443204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3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4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2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7" y="474472"/>
                  <a:pt x="1408621" y="480574"/>
                  <a:pt x="1391278" y="480574"/>
                </a:cubicBezTo>
                <a:cubicBezTo>
                  <a:pt x="1407658" y="478004"/>
                  <a:pt x="1421789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0"/>
                </a:cubicBezTo>
                <a:cubicBezTo>
                  <a:pt x="45283" y="461304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4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4"/>
                  <a:pt x="90246" y="527143"/>
                  <a:pt x="96991" y="528106"/>
                </a:cubicBezTo>
                <a:cubicBezTo>
                  <a:pt x="128143" y="529070"/>
                  <a:pt x="159296" y="554763"/>
                  <a:pt x="158333" y="583346"/>
                </a:cubicBezTo>
                <a:cubicBezTo>
                  <a:pt x="158333" y="585915"/>
                  <a:pt x="158975" y="588485"/>
                  <a:pt x="159617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6" y="572426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0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2" y="475436"/>
                </a:cubicBezTo>
                <a:cubicBezTo>
                  <a:pt x="12204" y="466764"/>
                  <a:pt x="18948" y="457129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8"/>
                  <a:pt x="780748" y="450705"/>
                </a:cubicBezTo>
                <a:cubicBezTo>
                  <a:pt x="778500" y="450063"/>
                  <a:pt x="774967" y="446851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5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3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8"/>
                  <a:pt x="471147" y="425975"/>
                  <a:pt x="476928" y="425975"/>
                </a:cubicBezTo>
                <a:close/>
                <a:moveTo>
                  <a:pt x="583874" y="409276"/>
                </a:moveTo>
                <a:cubicBezTo>
                  <a:pt x="589334" y="410239"/>
                  <a:pt x="591582" y="414736"/>
                  <a:pt x="590619" y="418911"/>
                </a:cubicBezTo>
                <a:cubicBezTo>
                  <a:pt x="588050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40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2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7"/>
                  <a:pt x="813185" y="387757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3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8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1"/>
                  <a:pt x="1010700" y="343758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8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2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50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8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09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0"/>
                  <a:pt x="555933" y="272781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6" y="278241"/>
                </a:cubicBezTo>
                <a:cubicBezTo>
                  <a:pt x="548546" y="268928"/>
                  <a:pt x="588049" y="262826"/>
                  <a:pt x="625304" y="249015"/>
                </a:cubicBezTo>
                <a:cubicBezTo>
                  <a:pt x="637829" y="244840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4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1"/>
                  <a:pt x="785566" y="272139"/>
                </a:cubicBezTo>
                <a:cubicBezTo>
                  <a:pt x="797449" y="267000"/>
                  <a:pt x="800018" y="267964"/>
                  <a:pt x="806441" y="279847"/>
                </a:cubicBezTo>
                <a:cubicBezTo>
                  <a:pt x="797449" y="272460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2"/>
                  <a:pt x="806120" y="323846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5"/>
                  <a:pt x="761478" y="402531"/>
                </a:cubicBezTo>
                <a:cubicBezTo>
                  <a:pt x="753771" y="397392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5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3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4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7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1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8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4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1" y="115411"/>
                  <a:pt x="299002" y="121192"/>
                  <a:pt x="292579" y="120550"/>
                </a:cubicBezTo>
                <a:cubicBezTo>
                  <a:pt x="287762" y="120229"/>
                  <a:pt x="282302" y="118302"/>
                  <a:pt x="282944" y="112521"/>
                </a:cubicBezTo>
                <a:cubicBezTo>
                  <a:pt x="283587" y="108667"/>
                  <a:pt x="282623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8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6" y="877"/>
                </a:moveTo>
                <a:cubicBezTo>
                  <a:pt x="96429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2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8" y="236169"/>
                  <a:pt x="203618" y="240986"/>
                  <a:pt x="200727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2"/>
                  <a:pt x="180494" y="227176"/>
                  <a:pt x="181458" y="220753"/>
                </a:cubicBezTo>
                <a:cubicBezTo>
                  <a:pt x="183706" y="207585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4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6" y="87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8856984" cy="46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3478"/>
            <a:ext cx="3168352" cy="48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737"/>
            <a:ext cx="3168352" cy="48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771800" y="1851670"/>
            <a:ext cx="4644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Q &amp; A</a:t>
            </a:r>
            <a:endParaRPr lang="en-US" altLang="ko-KR" sz="88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25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6478" y="2283718"/>
            <a:ext cx="9144000" cy="576063"/>
          </a:xfrm>
        </p:spPr>
        <p:txBody>
          <a:bodyPr/>
          <a:lstStyle/>
          <a:p>
            <a:r>
              <a:rPr lang="ko-KR" altLang="en-US" sz="5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감사합니다</a:t>
            </a:r>
            <a:endParaRPr lang="ko-KR" altLang="en-US" sz="54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8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2"/>
          <p:cNvSpPr txBox="1"/>
          <p:nvPr/>
        </p:nvSpPr>
        <p:spPr bwMode="auto">
          <a:xfrm>
            <a:off x="2123728" y="4109148"/>
            <a:ext cx="6336704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자녀 살해의 예방</a:t>
            </a:r>
            <a:endParaRPr lang="ko-KR" altLang="en-US" sz="32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sp>
        <p:nvSpPr>
          <p:cNvPr id="51" name="TextBox 12"/>
          <p:cNvSpPr txBox="1"/>
          <p:nvPr/>
        </p:nvSpPr>
        <p:spPr bwMode="auto">
          <a:xfrm>
            <a:off x="2051720" y="852699"/>
            <a:ext cx="6336704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논문 소개</a:t>
            </a:r>
            <a:endParaRPr lang="ko-KR" altLang="en-US" sz="32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sp>
        <p:nvSpPr>
          <p:cNvPr id="53" name="TextBox 10"/>
          <p:cNvSpPr txBox="1"/>
          <p:nvPr/>
        </p:nvSpPr>
        <p:spPr bwMode="auto">
          <a:xfrm>
            <a:off x="2074986" y="1677566"/>
            <a:ext cx="6336704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자녀 살해의 사례</a:t>
            </a:r>
            <a:endParaRPr lang="ko-KR" altLang="en-US" sz="3200" b="1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sp>
        <p:nvSpPr>
          <p:cNvPr id="57" name="TextBox 12"/>
          <p:cNvSpPr txBox="1"/>
          <p:nvPr/>
        </p:nvSpPr>
        <p:spPr bwMode="auto">
          <a:xfrm>
            <a:off x="2051720" y="2460675"/>
            <a:ext cx="6336704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자녀 살해의 원인 및 공통점</a:t>
            </a:r>
            <a:endParaRPr lang="ko-KR" altLang="en-US" sz="32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sp>
        <p:nvSpPr>
          <p:cNvPr id="60" name="TextBox 12"/>
          <p:cNvSpPr txBox="1"/>
          <p:nvPr/>
        </p:nvSpPr>
        <p:spPr bwMode="auto">
          <a:xfrm>
            <a:off x="2074986" y="3329775"/>
            <a:ext cx="6336704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우리나라 자녀 살해의 특이점</a:t>
            </a:r>
            <a:endParaRPr lang="ko-KR" altLang="en-US" sz="32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1331640" y="873271"/>
            <a:ext cx="925876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331640" y="1686083"/>
            <a:ext cx="925876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2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331640" y="2478507"/>
            <a:ext cx="925876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3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331640" y="3324605"/>
            <a:ext cx="925876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04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331640" y="4159913"/>
            <a:ext cx="925876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5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4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칠곡 계모 </a:t>
            </a:r>
            <a:r>
              <a:rPr lang="ko-KR" altLang="en-US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아동학대 사망사건</a:t>
            </a:r>
            <a:endParaRPr lang="ko-KR" altLang="en-US" sz="44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2" y="771550"/>
            <a:ext cx="70880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4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원영이 사건</a:t>
            </a:r>
            <a:r>
              <a:rPr lang="en-US" altLang="ko-KR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sz="4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평택 </a:t>
            </a:r>
            <a:r>
              <a:rPr lang="ko-KR" altLang="en-US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아동</a:t>
            </a:r>
            <a:r>
              <a:rPr lang="ko-KR" altLang="en-US" sz="4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생매장 </a:t>
            </a:r>
            <a:r>
              <a:rPr lang="ko-KR" altLang="en-US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사건</a:t>
            </a:r>
            <a:r>
              <a:rPr lang="en-US" altLang="ko-KR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  <a:endParaRPr lang="ko-KR" altLang="en-US" sz="44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6" y="2938283"/>
            <a:ext cx="3419168" cy="21782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71550"/>
            <a:ext cx="2808312" cy="41764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5" y="699542"/>
            <a:ext cx="3419168" cy="22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고준희 양 </a:t>
            </a:r>
            <a:r>
              <a:rPr lang="ko-KR" altLang="en-US" sz="4400" dirty="0" err="1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시신유기</a:t>
            </a:r>
            <a:r>
              <a:rPr lang="ko-KR" altLang="en-US" sz="4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사건</a:t>
            </a:r>
            <a:endParaRPr lang="ko-KR" altLang="en-US" sz="44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3558"/>
            <a:ext cx="7272808" cy="39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40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논문 소개</a:t>
            </a:r>
            <a:endParaRPr lang="ko-KR" altLang="en-US" sz="40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1130" y="1131590"/>
            <a:ext cx="8496944" cy="2232248"/>
          </a:xfrm>
        </p:spPr>
        <p:txBody>
          <a:bodyPr anchor="ctr"/>
          <a:lstStyle/>
          <a:p>
            <a:pPr marL="514350" lvl="0" indent="-514350" algn="l">
              <a:buFont typeface="+mj-ea"/>
              <a:buAutoNum type="circleNumDbPlain"/>
            </a:pP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 살해의 높은 비율 </a:t>
            </a:r>
            <a:endParaRPr lang="en-US" altLang="ko-KR" sz="2400" dirty="0" smtClean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514350" lvl="0" indent="-514350" algn="l">
              <a:buFont typeface="+mj-ea"/>
              <a:buAutoNum type="circleNumDbPlain"/>
            </a:pPr>
            <a:r>
              <a:rPr lang="en-US" altLang="ko-KR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2013</a:t>
            </a:r>
            <a:r>
              <a:rPr lang="ko-KR" altLang="en-US" sz="2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년 </a:t>
            </a:r>
            <a:r>
              <a:rPr lang="ko-KR" altLang="en-US" sz="2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칠곡 계모</a:t>
            </a: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아동학대 </a:t>
            </a: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사망사건</a:t>
            </a:r>
            <a:endParaRPr lang="en-US" altLang="ko-KR" sz="2400" dirty="0" smtClean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514350" lvl="0" indent="-514350" algn="l">
              <a:buFont typeface="+mj-ea"/>
              <a:buAutoNum type="circleNumDbPlain"/>
            </a:pPr>
            <a:r>
              <a:rPr lang="en-US" altLang="ko-KR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2016</a:t>
            </a:r>
            <a:r>
              <a:rPr lang="ko-KR" altLang="en-US" sz="2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년 </a:t>
            </a:r>
            <a:r>
              <a:rPr lang="ko-KR" altLang="en-US" sz="2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평택</a:t>
            </a: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아동 살해 </a:t>
            </a:r>
            <a:r>
              <a:rPr lang="ko-KR" altLang="en-US" sz="2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암매장 </a:t>
            </a: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사건 </a:t>
            </a:r>
            <a:r>
              <a:rPr lang="en-US" altLang="ko-KR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sz="2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원영이</a:t>
            </a: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사건</a:t>
            </a:r>
            <a:r>
              <a:rPr lang="en-US" altLang="ko-KR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  <a:p>
            <a:pPr marL="514350" lvl="0" indent="-514350" algn="l">
              <a:buFont typeface="+mj-ea"/>
              <a:buAutoNum type="circleNumDbPlain"/>
            </a:pPr>
            <a:r>
              <a:rPr lang="en-US" altLang="ko-KR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2017</a:t>
            </a:r>
            <a:r>
              <a:rPr lang="ko-KR" altLang="en-US" sz="2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년 </a:t>
            </a:r>
            <a:r>
              <a:rPr lang="ko-KR" altLang="en-US" sz="2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고준희 양 </a:t>
            </a:r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시신 유기 사건 </a:t>
            </a:r>
            <a:endParaRPr lang="en-US" altLang="ko-KR" sz="2400" dirty="0" smtClean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Left Arrow 6"/>
          <p:cNvSpPr/>
          <p:nvPr/>
        </p:nvSpPr>
        <p:spPr>
          <a:xfrm flipH="1">
            <a:off x="395536" y="3303679"/>
            <a:ext cx="1224136" cy="610070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19672" y="3392690"/>
            <a:ext cx="4032448" cy="43204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가정이 무너진 사회병리적 현상</a:t>
            </a:r>
            <a:endParaRPr lang="en-US" altLang="ko-KR" sz="2400" dirty="0" smtClean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4083918"/>
            <a:ext cx="8136904" cy="43204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400" dirty="0" smtClean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자녀 살해 양상에 대한 필요성을 인식하며 진행되는 연구를 설명</a:t>
            </a:r>
            <a:endParaRPr lang="en-US" altLang="ko-KR" sz="2400" dirty="0" smtClean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67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44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정신병리학적 관점</a:t>
            </a:r>
            <a:endParaRPr lang="ko-KR" altLang="en-US" sz="44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9852" y="792971"/>
            <a:ext cx="26642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800" b="1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공통</a:t>
            </a:r>
            <a:r>
              <a:rPr lang="ko-KR" altLang="en-US" sz="2800" b="1" dirty="0" smtClean="0">
                <a:solidFill>
                  <a:schemeClr val="accent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된 살해 요인</a:t>
            </a:r>
            <a:endParaRPr lang="ko-KR" altLang="en-US" sz="1600" b="1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611560" y="1409619"/>
            <a:ext cx="8280920" cy="2636817"/>
            <a:chOff x="3863920" y="2545015"/>
            <a:chExt cx="5326818" cy="1132467"/>
          </a:xfrm>
        </p:grpSpPr>
        <p:sp>
          <p:nvSpPr>
            <p:cNvPr id="47" name="TextBox 46"/>
            <p:cNvSpPr txBox="1"/>
            <p:nvPr/>
          </p:nvSpPr>
          <p:spPr>
            <a:xfrm>
              <a:off x="3863920" y="2545015"/>
              <a:ext cx="5280092" cy="882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부모들의 </a:t>
              </a:r>
              <a:r>
                <a:rPr lang="ko-KR" altLang="en-US" sz="3200" dirty="0" err="1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스트래스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 및 우울</a:t>
              </a:r>
              <a:endParaRPr lang="en-US" altLang="ko-KR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  <a:p>
              <a:pPr algn="ctr"/>
              <a:endParaRPr lang="en-US" altLang="ko-KR" sz="22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  <a:p>
              <a:endParaRPr lang="en-US" altLang="ko-KR" sz="22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  <a:p>
              <a:endParaRPr lang="en-US" altLang="ko-KR" sz="2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  <a:p>
              <a:endParaRPr lang="en-US" altLang="ko-KR" sz="22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10645" y="3029777"/>
              <a:ext cx="5280093" cy="6477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결혼생활 </a:t>
              </a:r>
              <a:r>
                <a:rPr lang="ko-KR" altLang="en-US" sz="3200" dirty="0" smtClean="0">
                  <a:solidFill>
                    <a:srgbClr val="FFC000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만족도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의 직</a:t>
              </a:r>
              <a:r>
                <a:rPr lang="en-US" altLang="ko-KR" sz="32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·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간접적 영향</a:t>
              </a:r>
              <a:endParaRPr lang="en-US" altLang="ko-KR" sz="32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  <a:p>
              <a:pPr algn="ctr"/>
              <a:endParaRPr lang="en-US" altLang="ko-KR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2800" dirty="0" smtClean="0">
                  <a:solidFill>
                    <a:srgbClr val="FFC000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환경적 </a:t>
              </a:r>
              <a:r>
                <a:rPr lang="ko-KR" altLang="en-US" sz="2800" dirty="0">
                  <a:solidFill>
                    <a:srgbClr val="FFC000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 </a:t>
              </a:r>
              <a:r>
                <a:rPr lang="ko-KR" altLang="en-US" sz="2800" dirty="0" smtClean="0">
                  <a:solidFill>
                    <a:srgbClr val="FFC000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요인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의 복합적 작용</a:t>
              </a:r>
              <a:endParaRPr lang="en-US" altLang="ko-KR" sz="28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</p:txBody>
        </p:sp>
      </p:grpSp>
      <p:sp>
        <p:nvSpPr>
          <p:cNvPr id="9" name="아래쪽 화살표 8"/>
          <p:cNvSpPr/>
          <p:nvPr/>
        </p:nvSpPr>
        <p:spPr>
          <a:xfrm>
            <a:off x="4427984" y="2026269"/>
            <a:ext cx="608476" cy="49052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십자형 9"/>
          <p:cNvSpPr/>
          <p:nvPr/>
        </p:nvSpPr>
        <p:spPr>
          <a:xfrm>
            <a:off x="4469474" y="3045491"/>
            <a:ext cx="492451" cy="491921"/>
          </a:xfrm>
          <a:prstGeom prst="plus">
            <a:avLst>
              <a:gd name="adj" fmla="val 291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11558" y="4498645"/>
            <a:ext cx="820828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자녀 살해 </a:t>
            </a:r>
            <a:r>
              <a:rPr lang="ko-KR" altLang="en-US" sz="32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등 극단적 선택</a:t>
            </a:r>
            <a:endParaRPr lang="en-US" altLang="ko-KR" sz="28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sp>
        <p:nvSpPr>
          <p:cNvPr id="53" name="아래쪽 화살표 52"/>
          <p:cNvSpPr/>
          <p:nvPr/>
        </p:nvSpPr>
        <p:spPr>
          <a:xfrm>
            <a:off x="4411460" y="4028813"/>
            <a:ext cx="608476" cy="49052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72" y="339502"/>
            <a:ext cx="9144000" cy="576064"/>
          </a:xfrm>
        </p:spPr>
        <p:txBody>
          <a:bodyPr/>
          <a:lstStyle/>
          <a:p>
            <a:r>
              <a:rPr lang="ko-KR" altLang="en-US" sz="48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환경적 관점</a:t>
            </a:r>
            <a:endParaRPr lang="ko-KR" altLang="en-US" sz="48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275606"/>
            <a:ext cx="8568952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4000" b="1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가정</a:t>
            </a:r>
            <a:r>
              <a:rPr lang="ko-KR" altLang="en-US" sz="4000" b="1" dirty="0" err="1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환경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적</a:t>
            </a:r>
            <a:r>
              <a:rPr lang="en-US" altLang="ko-KR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, 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가정</a:t>
            </a:r>
            <a:r>
              <a:rPr lang="ko-KR" altLang="en-US" sz="4000" b="1" dirty="0" err="1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경제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적</a:t>
            </a:r>
            <a:r>
              <a:rPr lang="ko-KR" altLang="en-US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 요인</a:t>
            </a:r>
            <a:endParaRPr lang="en-US" altLang="ko-KR" sz="4000" b="1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4000" b="1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불안정한 경제적 </a:t>
            </a:r>
            <a:r>
              <a:rPr lang="ko-KR" altLang="en-US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요인</a:t>
            </a:r>
            <a:r>
              <a:rPr lang="en-US" altLang="ko-KR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사례</a:t>
            </a:r>
            <a:r>
              <a:rPr lang="en-US" altLang="ko-KR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8,13</a:t>
            </a:r>
            <a:endParaRPr lang="en-US" altLang="ko-KR" sz="4000" b="1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4000" b="1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4000" b="1" dirty="0" smtClean="0">
                <a:solidFill>
                  <a:srgbClr val="FF0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체벌</a:t>
            </a:r>
            <a:r>
              <a:rPr lang="ko-KR" altLang="en-US" sz="4000" b="1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을 용납하는 </a:t>
            </a:r>
            <a:r>
              <a:rPr lang="ko-KR" altLang="en-US" sz="4000" b="1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사회적 분위기</a:t>
            </a:r>
            <a:endParaRPr lang="en-US" altLang="ko-KR" sz="4000" b="1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4400" b="1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부</a:t>
            </a:r>
            <a:r>
              <a:rPr lang="ko-KR" altLang="en-US" b="1" dirty="0">
                <a:solidFill>
                  <a:schemeClr val="accent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와 </a:t>
            </a:r>
            <a:r>
              <a:rPr lang="ko-KR" altLang="en-US" sz="4400" b="1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모</a:t>
            </a:r>
            <a:r>
              <a:rPr lang="ko-KR" altLang="en-US" b="1" dirty="0">
                <a:solidFill>
                  <a:schemeClr val="accent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의 살해 동기 차이점 </a:t>
            </a:r>
            <a:endParaRPr lang="ko-KR" altLang="en-US" sz="2000" b="1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Round Same Side Corner Rectangle 8"/>
          <p:cNvSpPr/>
          <p:nvPr/>
        </p:nvSpPr>
        <p:spPr>
          <a:xfrm>
            <a:off x="4278844" y="2392605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7A3D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251841" y="105260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230215" y="105260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4878" y="442172"/>
            <a:ext cx="93647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8" y="2565457"/>
            <a:ext cx="4355976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남편에 대한 </a:t>
            </a:r>
            <a:r>
              <a:rPr lang="ko-KR" altLang="en-US" sz="28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복수</a:t>
            </a:r>
            <a:r>
              <a:rPr lang="ko-KR" altLang="en-US" sz="20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의 </a:t>
            </a:r>
            <a:r>
              <a:rPr lang="ko-KR" altLang="en-US" sz="2800" dirty="0" smtClean="0">
                <a:solidFill>
                  <a:srgbClr val="FF0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수단</a:t>
            </a:r>
            <a:endParaRPr lang="en-US" altLang="ko-KR" sz="2800" dirty="0" smtClean="0">
              <a:solidFill>
                <a:srgbClr val="FF0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어린 </a:t>
            </a:r>
            <a:r>
              <a:rPr lang="ko-KR" altLang="en-US" sz="20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나이에 임신으로 </a:t>
            </a:r>
            <a:r>
              <a:rPr lang="ko-KR" altLang="en-US" sz="20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양육 </a:t>
            </a:r>
            <a:r>
              <a:rPr lang="ko-KR" altLang="en-US" sz="2000" dirty="0" err="1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스트래스</a:t>
            </a:r>
            <a:r>
              <a:rPr lang="en-US" altLang="ko-KR" sz="20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사례 </a:t>
            </a:r>
            <a:r>
              <a:rPr lang="en-US" altLang="ko-KR" sz="20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2,3</a:t>
            </a:r>
            <a:endParaRPr lang="en-US" altLang="ko-KR" sz="2000" dirty="0" smtClean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      </a:t>
            </a:r>
            <a:r>
              <a:rPr lang="en-US" altLang="ko-KR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endParaRPr lang="en-US" altLang="ko-KR" sz="24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                </a:t>
            </a:r>
            <a:r>
              <a:rPr lang="ko-KR" altLang="en-US" sz="24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주로</a:t>
            </a:r>
            <a:r>
              <a:rPr lang="en-US" altLang="ko-KR" sz="24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8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심리적 요인</a:t>
            </a:r>
            <a:endParaRPr lang="en-US" altLang="ko-KR" sz="20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2299" y="4925171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2000" b="1" dirty="0" err="1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ㄴㅇ</a:t>
            </a:r>
            <a:endParaRPr lang="ko-KR" altLang="en-US" sz="2000" b="1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  <a:cs typeface="Arial" pitchFamily="34" charset="0"/>
            </a:endParaRPr>
          </a:p>
        </p:txBody>
      </p:sp>
      <p:grpSp>
        <p:nvGrpSpPr>
          <p:cNvPr id="21" name="Group 14"/>
          <p:cNvGrpSpPr/>
          <p:nvPr/>
        </p:nvGrpSpPr>
        <p:grpSpPr>
          <a:xfrm>
            <a:off x="37780" y="1090647"/>
            <a:ext cx="8813387" cy="969827"/>
            <a:chOff x="3021856" y="4052151"/>
            <a:chExt cx="6850216" cy="969827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744979"/>
              <a:ext cx="18668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1260" y="4052151"/>
              <a:ext cx="18708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4800" b="1" dirty="0" smtClean="0">
                  <a:solidFill>
                    <a:schemeClr val="bg1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  <a:cs typeface="Arial" pitchFamily="34" charset="0"/>
                </a:rPr>
                <a:t>부</a:t>
              </a:r>
              <a:endParaRPr lang="ko-KR" altLang="en-US" sz="4800" b="1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42299" y="1066470"/>
            <a:ext cx="29523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  <a:cs typeface="Arial" pitchFamily="34" charset="0"/>
              </a:rPr>
              <a:t>모</a:t>
            </a:r>
          </a:p>
        </p:txBody>
      </p:sp>
      <p:sp>
        <p:nvSpPr>
          <p:cNvPr id="25" name="Left Arrow 6"/>
          <p:cNvSpPr/>
          <p:nvPr/>
        </p:nvSpPr>
        <p:spPr>
          <a:xfrm flipH="1">
            <a:off x="107504" y="3848274"/>
            <a:ext cx="1224136" cy="610070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997939" y="2748823"/>
            <a:ext cx="3963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가정 불화</a:t>
            </a:r>
            <a:r>
              <a:rPr lang="en-US" altLang="ko-KR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사업 실패 등 경제 요인 등</a:t>
            </a:r>
            <a:endParaRPr lang="en-US" altLang="ko-KR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아내와 </a:t>
            </a:r>
            <a:r>
              <a:rPr lang="ko-KR" altLang="en-US" sz="20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아이</a:t>
            </a:r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를 </a:t>
            </a:r>
            <a:r>
              <a:rPr lang="ko-KR" altLang="en-US" sz="2400" dirty="0">
                <a:solidFill>
                  <a:srgbClr val="FF0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함께</a:t>
            </a:r>
            <a:r>
              <a:rPr lang="ko-KR" altLang="en-US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살해</a:t>
            </a:r>
            <a:r>
              <a:rPr lang="ko-KR" altLang="en-US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하는 </a:t>
            </a:r>
            <a:r>
              <a:rPr lang="ko-KR" altLang="en-US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경우 </a:t>
            </a:r>
            <a:endParaRPr lang="ko-KR" altLang="en-US" sz="2000" dirty="0">
              <a:solidFill>
                <a:schemeClr val="bg1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6" name="Left Arrow 6"/>
          <p:cNvSpPr/>
          <p:nvPr/>
        </p:nvSpPr>
        <p:spPr>
          <a:xfrm flipH="1">
            <a:off x="4882163" y="3707724"/>
            <a:ext cx="1224136" cy="610070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6091164" y="3794574"/>
            <a:ext cx="2543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주로 </a:t>
            </a:r>
            <a:r>
              <a:rPr lang="ko-KR" altLang="en-US" sz="2800" dirty="0" smtClean="0">
                <a:solidFill>
                  <a:srgbClr val="FFC00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경제적 원인</a:t>
            </a:r>
            <a:endParaRPr lang="ko-KR" altLang="en-US" sz="2800" dirty="0">
              <a:solidFill>
                <a:srgbClr val="FFC00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06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300</Words>
  <Application>Microsoft Office PowerPoint</Application>
  <PresentationFormat>화면 슬라이드 쇼(16:9)</PresentationFormat>
  <Paragraphs>86</Paragraphs>
  <Slides>17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Arial Unicode MS</vt:lpstr>
      <vt:lpstr>Tmon몬소리 Black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215</cp:revision>
  <dcterms:created xsi:type="dcterms:W3CDTF">2016-12-05T23:26:54Z</dcterms:created>
  <dcterms:modified xsi:type="dcterms:W3CDTF">2019-09-22T13:33:31Z</dcterms:modified>
</cp:coreProperties>
</file>